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24" r:id="rId2"/>
    <p:sldId id="337" r:id="rId3"/>
    <p:sldId id="338" r:id="rId4"/>
    <p:sldId id="389" r:id="rId5"/>
    <p:sldId id="390" r:id="rId6"/>
    <p:sldId id="391" r:id="rId7"/>
    <p:sldId id="395" r:id="rId8"/>
    <p:sldId id="392" r:id="rId9"/>
    <p:sldId id="393" r:id="rId10"/>
    <p:sldId id="394" r:id="rId11"/>
    <p:sldId id="267" r:id="rId12"/>
    <p:sldId id="268" r:id="rId13"/>
    <p:sldId id="326" r:id="rId14"/>
    <p:sldId id="339" r:id="rId15"/>
    <p:sldId id="388" r:id="rId16"/>
    <p:sldId id="341" r:id="rId17"/>
    <p:sldId id="340" r:id="rId18"/>
    <p:sldId id="342" r:id="rId19"/>
    <p:sldId id="343" r:id="rId20"/>
    <p:sldId id="344" r:id="rId21"/>
    <p:sldId id="289" r:id="rId22"/>
    <p:sldId id="273" r:id="rId23"/>
    <p:sldId id="345" r:id="rId24"/>
    <p:sldId id="346" r:id="rId25"/>
    <p:sldId id="347" r:id="rId26"/>
    <p:sldId id="348" r:id="rId27"/>
    <p:sldId id="288" r:id="rId28"/>
    <p:sldId id="275" r:id="rId29"/>
    <p:sldId id="349" r:id="rId30"/>
    <p:sldId id="350" r:id="rId31"/>
    <p:sldId id="351" r:id="rId32"/>
    <p:sldId id="286" r:id="rId33"/>
    <p:sldId id="285" r:id="rId34"/>
    <p:sldId id="352" r:id="rId35"/>
    <p:sldId id="353" r:id="rId36"/>
    <p:sldId id="354" r:id="rId37"/>
    <p:sldId id="355" r:id="rId38"/>
    <p:sldId id="356" r:id="rId39"/>
    <p:sldId id="358" r:id="rId40"/>
    <p:sldId id="357" r:id="rId41"/>
    <p:sldId id="360" r:id="rId42"/>
    <p:sldId id="361" r:id="rId43"/>
    <p:sldId id="362" r:id="rId44"/>
    <p:sldId id="363" r:id="rId45"/>
    <p:sldId id="364" r:id="rId46"/>
    <p:sldId id="368" r:id="rId47"/>
    <p:sldId id="365" r:id="rId48"/>
    <p:sldId id="366" r:id="rId49"/>
    <p:sldId id="367" r:id="rId50"/>
    <p:sldId id="371" r:id="rId51"/>
    <p:sldId id="369" r:id="rId52"/>
    <p:sldId id="370" r:id="rId53"/>
    <p:sldId id="372" r:id="rId54"/>
    <p:sldId id="373" r:id="rId55"/>
    <p:sldId id="374" r:id="rId56"/>
    <p:sldId id="375" r:id="rId57"/>
    <p:sldId id="377" r:id="rId58"/>
    <p:sldId id="376" r:id="rId59"/>
    <p:sldId id="378" r:id="rId60"/>
    <p:sldId id="379" r:id="rId61"/>
    <p:sldId id="380" r:id="rId62"/>
    <p:sldId id="381" r:id="rId63"/>
    <p:sldId id="382" r:id="rId64"/>
    <p:sldId id="384" r:id="rId65"/>
    <p:sldId id="385" r:id="rId66"/>
    <p:sldId id="383" r:id="rId67"/>
    <p:sldId id="386" r:id="rId68"/>
    <p:sldId id="258" r:id="rId69"/>
    <p:sldId id="387" r:id="rId70"/>
    <p:sldId id="32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F6CC8B-2CC5-7C42-B149-39A32AF45061}" v="238" dt="2019-02-21T15:03:18.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58"/>
    <p:restoredTop sz="92698"/>
  </p:normalViewPr>
  <p:slideViewPr>
    <p:cSldViewPr>
      <p:cViewPr varScale="1">
        <p:scale>
          <a:sx n="131" d="100"/>
          <a:sy n="131" d="100"/>
        </p:scale>
        <p:origin x="2496" y="176"/>
      </p:cViewPr>
      <p:guideLst>
        <p:guide orient="horz" pos="2160"/>
        <p:guide pos="2880"/>
      </p:guideLst>
    </p:cSldViewPr>
  </p:slideViewPr>
  <p:notesTextViewPr>
    <p:cViewPr>
      <p:scale>
        <a:sx n="100" d="100"/>
        <a:sy n="100" d="100"/>
      </p:scale>
      <p:origin x="0" y="0"/>
    </p:cViewPr>
  </p:notesTextViewPr>
  <p:notesViewPr>
    <p:cSldViewPr>
      <p:cViewPr varScale="1">
        <p:scale>
          <a:sx n="47" d="100"/>
          <a:sy n="47" d="100"/>
        </p:scale>
        <p:origin x="220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DD62181C-CCE8-2D47-A305-BB39EF7FFCBE}"/>
    <pc:docChg chg="undo custSel mod addSld delSld modSld sldOrd">
      <pc:chgData name="bfjghod Goh" userId="17a83449cc180f75" providerId="LiveId" clId="{DD62181C-CCE8-2D47-A305-BB39EF7FFCBE}" dt="2019-01-22T02:16:24.608" v="9256" actId="5793"/>
      <pc:docMkLst>
        <pc:docMk/>
      </pc:docMkLst>
      <pc:sldChg chg="addSp delSp modSp add mod setBg">
        <pc:chgData name="bfjghod Goh" userId="17a83449cc180f75" providerId="LiveId" clId="{DD62181C-CCE8-2D47-A305-BB39EF7FFCBE}" dt="2019-01-20T06:36:10.879" v="2709" actId="20577"/>
        <pc:sldMkLst>
          <pc:docMk/>
          <pc:sldMk cId="2882568912" sldId="267"/>
        </pc:sldMkLst>
        <pc:spChg chg="del">
          <ac:chgData name="bfjghod Goh" userId="17a83449cc180f75" providerId="LiveId" clId="{DD62181C-CCE8-2D47-A305-BB39EF7FFCBE}" dt="2019-01-20T06:35:51.212" v="2666"/>
          <ac:spMkLst>
            <pc:docMk/>
            <pc:sldMk cId="2882568912" sldId="267"/>
            <ac:spMk id="2" creationId="{3494103C-96BC-504A-B23A-F54694566FC9}"/>
          </ac:spMkLst>
        </pc:spChg>
        <pc:spChg chg="del">
          <ac:chgData name="bfjghod Goh" userId="17a83449cc180f75" providerId="LiveId" clId="{DD62181C-CCE8-2D47-A305-BB39EF7FFCBE}" dt="2019-01-20T06:35:51.212" v="2666"/>
          <ac:spMkLst>
            <pc:docMk/>
            <pc:sldMk cId="2882568912" sldId="267"/>
            <ac:spMk id="3" creationId="{8899960A-CABF-7D49-A8D8-C64C9B869C63}"/>
          </ac:spMkLst>
        </pc:spChg>
        <pc:spChg chg="add mod">
          <ac:chgData name="bfjghod Goh" userId="17a83449cc180f75" providerId="LiveId" clId="{DD62181C-CCE8-2D47-A305-BB39EF7FFCBE}" dt="2019-01-20T06:36:10.879" v="2709" actId="20577"/>
          <ac:spMkLst>
            <pc:docMk/>
            <pc:sldMk cId="2882568912" sldId="267"/>
            <ac:spMk id="4" creationId="{D7BC652F-6F66-4746-BC9A-892A57CF0B69}"/>
          </ac:spMkLst>
        </pc:spChg>
        <pc:spChg chg="add mod">
          <ac:chgData name="bfjghod Goh" userId="17a83449cc180f75" providerId="LiveId" clId="{DD62181C-CCE8-2D47-A305-BB39EF7FFCBE}" dt="2019-01-20T06:36:06.667" v="2703" actId="26606"/>
          <ac:spMkLst>
            <pc:docMk/>
            <pc:sldMk cId="2882568912" sldId="267"/>
            <ac:spMk id="5" creationId="{7FA27B33-BD13-5047-92EC-1DE7443609F5}"/>
          </ac:spMkLst>
        </pc:spChg>
        <pc:spChg chg="add">
          <ac:chgData name="bfjghod Goh" userId="17a83449cc180f75" providerId="LiveId" clId="{DD62181C-CCE8-2D47-A305-BB39EF7FFCBE}" dt="2019-01-20T06:36:06.667" v="2703" actId="26606"/>
          <ac:spMkLst>
            <pc:docMk/>
            <pc:sldMk cId="2882568912" sldId="267"/>
            <ac:spMk id="10" creationId="{559AE206-7EBA-4D33-8BC9-9D8158553F0E}"/>
          </ac:spMkLst>
        </pc:spChg>
        <pc:spChg chg="add">
          <ac:chgData name="bfjghod Goh" userId="17a83449cc180f75" providerId="LiveId" clId="{DD62181C-CCE8-2D47-A305-BB39EF7FFCBE}" dt="2019-01-20T06:36:06.667" v="2703" actId="26606"/>
          <ac:spMkLst>
            <pc:docMk/>
            <pc:sldMk cId="2882568912" sldId="267"/>
            <ac:spMk id="12" creationId="{6437D937-A7F1-4011-92B4-328E5BE1B166}"/>
          </ac:spMkLst>
        </pc:spChg>
        <pc:spChg chg="add">
          <ac:chgData name="bfjghod Goh" userId="17a83449cc180f75" providerId="LiveId" clId="{DD62181C-CCE8-2D47-A305-BB39EF7FFCBE}" dt="2019-01-20T06:36:06.667" v="2703" actId="26606"/>
          <ac:spMkLst>
            <pc:docMk/>
            <pc:sldMk cId="2882568912" sldId="267"/>
            <ac:spMk id="14" creationId="{B672F332-AF08-46C6-94F0-77684310D7B7}"/>
          </ac:spMkLst>
        </pc:spChg>
        <pc:spChg chg="add">
          <ac:chgData name="bfjghod Goh" userId="17a83449cc180f75" providerId="LiveId" clId="{DD62181C-CCE8-2D47-A305-BB39EF7FFCBE}" dt="2019-01-20T06:36:06.667" v="2703" actId="26606"/>
          <ac:spMkLst>
            <pc:docMk/>
            <pc:sldMk cId="2882568912" sldId="267"/>
            <ac:spMk id="16" creationId="{34244EF8-D73A-40E1-BE73-D46E6B4B04ED}"/>
          </ac:spMkLst>
        </pc:spChg>
        <pc:spChg chg="add">
          <ac:chgData name="bfjghod Goh" userId="17a83449cc180f75" providerId="LiveId" clId="{DD62181C-CCE8-2D47-A305-BB39EF7FFCBE}" dt="2019-01-20T06:36:06.667" v="2703" actId="26606"/>
          <ac:spMkLst>
            <pc:docMk/>
            <pc:sldMk cId="2882568912" sldId="267"/>
            <ac:spMk id="18" creationId="{AB84D7E8-4ECB-42D7-ADBF-01689B0F24AE}"/>
          </ac:spMkLst>
        </pc:spChg>
        <pc:cxnChg chg="add">
          <ac:chgData name="bfjghod Goh" userId="17a83449cc180f75" providerId="LiveId" clId="{DD62181C-CCE8-2D47-A305-BB39EF7FFCBE}" dt="2019-01-20T06:36:06.667" v="2703" actId="26606"/>
          <ac:cxnSpMkLst>
            <pc:docMk/>
            <pc:sldMk cId="2882568912" sldId="267"/>
            <ac:cxnSpMk id="20" creationId="{9E8E38ED-369A-44C2-B635-0BED0E48A6E8}"/>
          </ac:cxnSpMkLst>
        </pc:cxnChg>
      </pc:sldChg>
      <pc:sldChg chg="addSp delSp modSp add mod setBg">
        <pc:chgData name="bfjghod Goh" userId="17a83449cc180f75" providerId="LiveId" clId="{DD62181C-CCE8-2D47-A305-BB39EF7FFCBE}" dt="2019-01-20T06:37:27.989" v="2721" actId="26606"/>
        <pc:sldMkLst>
          <pc:docMk/>
          <pc:sldMk cId="2799567560" sldId="268"/>
        </pc:sldMkLst>
        <pc:spChg chg="del">
          <ac:chgData name="bfjghod Goh" userId="17a83449cc180f75" providerId="LiveId" clId="{DD62181C-CCE8-2D47-A305-BB39EF7FFCBE}" dt="2019-01-20T06:36:27.108" v="2711"/>
          <ac:spMkLst>
            <pc:docMk/>
            <pc:sldMk cId="2799567560" sldId="268"/>
            <ac:spMk id="2" creationId="{5DD3F8F3-22AB-CA48-A6C8-39BF3700F817}"/>
          </ac:spMkLst>
        </pc:spChg>
        <pc:spChg chg="del">
          <ac:chgData name="bfjghod Goh" userId="17a83449cc180f75" providerId="LiveId" clId="{DD62181C-CCE8-2D47-A305-BB39EF7FFCBE}" dt="2019-01-20T06:36:27.108" v="2711"/>
          <ac:spMkLst>
            <pc:docMk/>
            <pc:sldMk cId="2799567560" sldId="268"/>
            <ac:spMk id="3" creationId="{746C0528-87A4-D049-A46C-F3BCB5553441}"/>
          </ac:spMkLst>
        </pc:spChg>
        <pc:spChg chg="add mod">
          <ac:chgData name="bfjghod Goh" userId="17a83449cc180f75" providerId="LiveId" clId="{DD62181C-CCE8-2D47-A305-BB39EF7FFCBE}" dt="2019-01-20T06:37:27.989" v="2721" actId="26606"/>
          <ac:spMkLst>
            <pc:docMk/>
            <pc:sldMk cId="2799567560" sldId="268"/>
            <ac:spMk id="4" creationId="{5D152AB0-7952-4F42-8E00-B222A0DB3DD5}"/>
          </ac:spMkLst>
        </pc:spChg>
        <pc:spChg chg="add del mod">
          <ac:chgData name="bfjghod Goh" userId="17a83449cc180f75" providerId="LiveId" clId="{DD62181C-CCE8-2D47-A305-BB39EF7FFCBE}" dt="2019-01-20T06:37:27.989" v="2721" actId="26606"/>
          <ac:spMkLst>
            <pc:docMk/>
            <pc:sldMk cId="2799567560" sldId="268"/>
            <ac:spMk id="5" creationId="{93A49E04-C1CD-E44A-97D8-B970E6A2C814}"/>
          </ac:spMkLst>
        </pc:spChg>
        <pc:spChg chg="add del">
          <ac:chgData name="bfjghod Goh" userId="17a83449cc180f75" providerId="LiveId" clId="{DD62181C-CCE8-2D47-A305-BB39EF7FFCBE}" dt="2019-01-20T06:37:20.789" v="2716" actId="26606"/>
          <ac:spMkLst>
            <pc:docMk/>
            <pc:sldMk cId="2799567560" sldId="268"/>
            <ac:spMk id="10" creationId="{559AE206-7EBA-4D33-8BC9-9D8158553F0E}"/>
          </ac:spMkLst>
        </pc:spChg>
        <pc:spChg chg="add del">
          <ac:chgData name="bfjghod Goh" userId="17a83449cc180f75" providerId="LiveId" clId="{DD62181C-CCE8-2D47-A305-BB39EF7FFCBE}" dt="2019-01-20T06:37:20.789" v="2716" actId="26606"/>
          <ac:spMkLst>
            <pc:docMk/>
            <pc:sldMk cId="2799567560" sldId="268"/>
            <ac:spMk id="12" creationId="{6437D937-A7F1-4011-92B4-328E5BE1B166}"/>
          </ac:spMkLst>
        </pc:spChg>
        <pc:spChg chg="add del">
          <ac:chgData name="bfjghod Goh" userId="17a83449cc180f75" providerId="LiveId" clId="{DD62181C-CCE8-2D47-A305-BB39EF7FFCBE}" dt="2019-01-20T06:37:20.789" v="2716" actId="26606"/>
          <ac:spMkLst>
            <pc:docMk/>
            <pc:sldMk cId="2799567560" sldId="268"/>
            <ac:spMk id="14" creationId="{B672F332-AF08-46C6-94F0-77684310D7B7}"/>
          </ac:spMkLst>
        </pc:spChg>
        <pc:spChg chg="add del">
          <ac:chgData name="bfjghod Goh" userId="17a83449cc180f75" providerId="LiveId" clId="{DD62181C-CCE8-2D47-A305-BB39EF7FFCBE}" dt="2019-01-20T06:37:20.789" v="2716" actId="26606"/>
          <ac:spMkLst>
            <pc:docMk/>
            <pc:sldMk cId="2799567560" sldId="268"/>
            <ac:spMk id="16" creationId="{34244EF8-D73A-40E1-BE73-D46E6B4B04ED}"/>
          </ac:spMkLst>
        </pc:spChg>
        <pc:spChg chg="add del">
          <ac:chgData name="bfjghod Goh" userId="17a83449cc180f75" providerId="LiveId" clId="{DD62181C-CCE8-2D47-A305-BB39EF7FFCBE}" dt="2019-01-20T06:37:20.789" v="2716" actId="26606"/>
          <ac:spMkLst>
            <pc:docMk/>
            <pc:sldMk cId="2799567560" sldId="268"/>
            <ac:spMk id="18" creationId="{AB84D7E8-4ECB-42D7-ADBF-01689B0F24AE}"/>
          </ac:spMkLst>
        </pc:spChg>
        <pc:spChg chg="add del">
          <ac:chgData name="bfjghod Goh" userId="17a83449cc180f75" providerId="LiveId" clId="{DD62181C-CCE8-2D47-A305-BB39EF7FFCBE}" dt="2019-01-20T06:37:24.483" v="2718" actId="26606"/>
          <ac:spMkLst>
            <pc:docMk/>
            <pc:sldMk cId="2799567560" sldId="268"/>
            <ac:spMk id="22" creationId="{6F9EB9F2-07E2-4D64-BBD8-BB5B217F1218}"/>
          </ac:spMkLst>
        </pc:spChg>
        <pc:spChg chg="add del">
          <ac:chgData name="bfjghod Goh" userId="17a83449cc180f75" providerId="LiveId" clId="{DD62181C-CCE8-2D47-A305-BB39EF7FFCBE}" dt="2019-01-20T06:37:27.984" v="2720" actId="26606"/>
          <ac:spMkLst>
            <pc:docMk/>
            <pc:sldMk cId="2799567560" sldId="268"/>
            <ac:spMk id="25" creationId="{8D70B121-56F4-4848-B38B-182089D909FA}"/>
          </ac:spMkLst>
        </pc:spChg>
        <pc:spChg chg="add del">
          <ac:chgData name="bfjghod Goh" userId="17a83449cc180f75" providerId="LiveId" clId="{DD62181C-CCE8-2D47-A305-BB39EF7FFCBE}" dt="2019-01-20T06:37:27.984" v="2720" actId="26606"/>
          <ac:spMkLst>
            <pc:docMk/>
            <pc:sldMk cId="2799567560" sldId="268"/>
            <ac:spMk id="27" creationId="{93A49E04-C1CD-E44A-97D8-B970E6A2C814}"/>
          </ac:spMkLst>
        </pc:spChg>
        <pc:spChg chg="add">
          <ac:chgData name="bfjghod Goh" userId="17a83449cc180f75" providerId="LiveId" clId="{DD62181C-CCE8-2D47-A305-BB39EF7FFCBE}" dt="2019-01-20T06:37:27.989" v="2721" actId="26606"/>
          <ac:spMkLst>
            <pc:docMk/>
            <pc:sldMk cId="2799567560" sldId="268"/>
            <ac:spMk id="29" creationId="{6F9EB9F2-07E2-4D64-BBD8-BB5B217F1218}"/>
          </ac:spMkLst>
        </pc:spChg>
        <pc:cxnChg chg="add del">
          <ac:chgData name="bfjghod Goh" userId="17a83449cc180f75" providerId="LiveId" clId="{DD62181C-CCE8-2D47-A305-BB39EF7FFCBE}" dt="2019-01-20T06:37:20.789" v="2716" actId="26606"/>
          <ac:cxnSpMkLst>
            <pc:docMk/>
            <pc:sldMk cId="2799567560" sldId="268"/>
            <ac:cxnSpMk id="20" creationId="{9E8E38ED-369A-44C2-B635-0BED0E48A6E8}"/>
          </ac:cxnSpMkLst>
        </pc:cxnChg>
        <pc:cxnChg chg="add del">
          <ac:chgData name="bfjghod Goh" userId="17a83449cc180f75" providerId="LiveId" clId="{DD62181C-CCE8-2D47-A305-BB39EF7FFCBE}" dt="2019-01-20T06:37:24.483" v="2718" actId="26606"/>
          <ac:cxnSpMkLst>
            <pc:docMk/>
            <pc:sldMk cId="2799567560" sldId="268"/>
            <ac:cxnSpMk id="23" creationId="{F0C57C7C-DFE9-4A1E-B7A9-DF40E63366BB}"/>
          </ac:cxnSpMkLst>
        </pc:cxnChg>
        <pc:cxnChg chg="add del">
          <ac:chgData name="bfjghod Goh" userId="17a83449cc180f75" providerId="LiveId" clId="{DD62181C-CCE8-2D47-A305-BB39EF7FFCBE}" dt="2019-01-20T06:37:27.984" v="2720" actId="26606"/>
          <ac:cxnSpMkLst>
            <pc:docMk/>
            <pc:sldMk cId="2799567560" sldId="268"/>
            <ac:cxnSpMk id="26" creationId="{2D72A2C9-F3CA-4216-8BAD-FA4C970C3C4E}"/>
          </ac:cxnSpMkLst>
        </pc:cxnChg>
        <pc:cxnChg chg="add">
          <ac:chgData name="bfjghod Goh" userId="17a83449cc180f75" providerId="LiveId" clId="{DD62181C-CCE8-2D47-A305-BB39EF7FFCBE}" dt="2019-01-20T06:37:27.989" v="2721" actId="26606"/>
          <ac:cxnSpMkLst>
            <pc:docMk/>
            <pc:sldMk cId="2799567560" sldId="268"/>
            <ac:cxnSpMk id="30" creationId="{F0C57C7C-DFE9-4A1E-B7A9-DF40E63366BB}"/>
          </ac:cxnSpMkLst>
        </pc:cxnChg>
      </pc:sldChg>
      <pc:sldChg chg="addSp delSp modSp add mod setBg">
        <pc:chgData name="bfjghod Goh" userId="17a83449cc180f75" providerId="LiveId" clId="{DD62181C-CCE8-2D47-A305-BB39EF7FFCBE}" dt="2019-01-20T07:02:57.210" v="4358" actId="20577"/>
        <pc:sldMkLst>
          <pc:docMk/>
          <pc:sldMk cId="4215465952" sldId="273"/>
        </pc:sldMkLst>
        <pc:spChg chg="mod">
          <ac:chgData name="bfjghod Goh" userId="17a83449cc180f75" providerId="LiveId" clId="{DD62181C-CCE8-2D47-A305-BB39EF7FFCBE}" dt="2019-01-20T06:55:33.717" v="4057" actId="26606"/>
          <ac:spMkLst>
            <pc:docMk/>
            <pc:sldMk cId="4215465952" sldId="273"/>
            <ac:spMk id="2" creationId="{25C16A4E-498F-7649-ABCB-EE6A2E33BAE8}"/>
          </ac:spMkLst>
        </pc:spChg>
        <pc:spChg chg="mod">
          <ac:chgData name="bfjghod Goh" userId="17a83449cc180f75" providerId="LiveId" clId="{DD62181C-CCE8-2D47-A305-BB39EF7FFCBE}" dt="2019-01-20T07:02:57.210" v="4358" actId="20577"/>
          <ac:spMkLst>
            <pc:docMk/>
            <pc:sldMk cId="4215465952" sldId="273"/>
            <ac:spMk id="3" creationId="{B4C3AE43-F743-3C4E-AF9B-65B4AB2BFCB4}"/>
          </ac:spMkLst>
        </pc:spChg>
        <pc:spChg chg="add del">
          <ac:chgData name="bfjghod Goh" userId="17a83449cc180f75" providerId="LiveId" clId="{DD62181C-CCE8-2D47-A305-BB39EF7FFCBE}" dt="2019-01-20T06:55:33.717" v="4057" actId="26606"/>
          <ac:spMkLst>
            <pc:docMk/>
            <pc:sldMk cId="4215465952" sldId="273"/>
            <ac:spMk id="8" creationId="{559AE206-7EBA-4D33-8BC9-9D8158553F0E}"/>
          </ac:spMkLst>
        </pc:spChg>
        <pc:spChg chg="add del">
          <ac:chgData name="bfjghod Goh" userId="17a83449cc180f75" providerId="LiveId" clId="{DD62181C-CCE8-2D47-A305-BB39EF7FFCBE}" dt="2019-01-20T06:55:33.717" v="4057" actId="26606"/>
          <ac:spMkLst>
            <pc:docMk/>
            <pc:sldMk cId="4215465952" sldId="273"/>
            <ac:spMk id="10" creationId="{6437D937-A7F1-4011-92B4-328E5BE1B166}"/>
          </ac:spMkLst>
        </pc:spChg>
        <pc:spChg chg="add del">
          <ac:chgData name="bfjghod Goh" userId="17a83449cc180f75" providerId="LiveId" clId="{DD62181C-CCE8-2D47-A305-BB39EF7FFCBE}" dt="2019-01-20T06:55:33.717" v="4057" actId="26606"/>
          <ac:spMkLst>
            <pc:docMk/>
            <pc:sldMk cId="4215465952" sldId="273"/>
            <ac:spMk id="12" creationId="{B672F332-AF08-46C6-94F0-77684310D7B7}"/>
          </ac:spMkLst>
        </pc:spChg>
        <pc:spChg chg="add del">
          <ac:chgData name="bfjghod Goh" userId="17a83449cc180f75" providerId="LiveId" clId="{DD62181C-CCE8-2D47-A305-BB39EF7FFCBE}" dt="2019-01-20T06:55:33.717" v="4057" actId="26606"/>
          <ac:spMkLst>
            <pc:docMk/>
            <pc:sldMk cId="4215465952" sldId="273"/>
            <ac:spMk id="14" creationId="{34244EF8-D73A-40E1-BE73-D46E6B4B04ED}"/>
          </ac:spMkLst>
        </pc:spChg>
        <pc:spChg chg="add del">
          <ac:chgData name="bfjghod Goh" userId="17a83449cc180f75" providerId="LiveId" clId="{DD62181C-CCE8-2D47-A305-BB39EF7FFCBE}" dt="2019-01-20T06:55:33.717" v="4057" actId="26606"/>
          <ac:spMkLst>
            <pc:docMk/>
            <pc:sldMk cId="4215465952" sldId="273"/>
            <ac:spMk id="16" creationId="{AB84D7E8-4ECB-42D7-ADBF-01689B0F24AE}"/>
          </ac:spMkLst>
        </pc:spChg>
        <pc:spChg chg="add">
          <ac:chgData name="bfjghod Goh" userId="17a83449cc180f75" providerId="LiveId" clId="{DD62181C-CCE8-2D47-A305-BB39EF7FFCBE}" dt="2019-01-20T06:55:33.717" v="4057" actId="26606"/>
          <ac:spMkLst>
            <pc:docMk/>
            <pc:sldMk cId="4215465952" sldId="273"/>
            <ac:spMk id="23" creationId="{6F9EB9F2-07E2-4D64-BBD8-BB5B217F1218}"/>
          </ac:spMkLst>
        </pc:spChg>
        <pc:cxnChg chg="add del">
          <ac:chgData name="bfjghod Goh" userId="17a83449cc180f75" providerId="LiveId" clId="{DD62181C-CCE8-2D47-A305-BB39EF7FFCBE}" dt="2019-01-20T06:55:33.717" v="4057" actId="26606"/>
          <ac:cxnSpMkLst>
            <pc:docMk/>
            <pc:sldMk cId="4215465952" sldId="273"/>
            <ac:cxnSpMk id="18" creationId="{9E8E38ED-369A-44C2-B635-0BED0E48A6E8}"/>
          </ac:cxnSpMkLst>
        </pc:cxnChg>
        <pc:cxnChg chg="add">
          <ac:chgData name="bfjghod Goh" userId="17a83449cc180f75" providerId="LiveId" clId="{DD62181C-CCE8-2D47-A305-BB39EF7FFCBE}" dt="2019-01-20T06:55:33.717" v="4057" actId="26606"/>
          <ac:cxnSpMkLst>
            <pc:docMk/>
            <pc:sldMk cId="4215465952" sldId="273"/>
            <ac:cxnSpMk id="25" creationId="{F0C57C7C-DFE9-4A1E-B7A9-DF40E63366BB}"/>
          </ac:cxnSpMkLst>
        </pc:cxnChg>
      </pc:sldChg>
      <pc:sldChg chg="addSp delSp modSp add mod setBg">
        <pc:chgData name="bfjghod Goh" userId="17a83449cc180f75" providerId="LiveId" clId="{DD62181C-CCE8-2D47-A305-BB39EF7FFCBE}" dt="2019-01-20T07:51:35.426" v="6458" actId="20577"/>
        <pc:sldMkLst>
          <pc:docMk/>
          <pc:sldMk cId="4257487003" sldId="275"/>
        </pc:sldMkLst>
        <pc:spChg chg="mod">
          <ac:chgData name="bfjghod Goh" userId="17a83449cc180f75" providerId="LiveId" clId="{DD62181C-CCE8-2D47-A305-BB39EF7FFCBE}" dt="2019-01-20T07:51:35.426" v="6458" actId="20577"/>
          <ac:spMkLst>
            <pc:docMk/>
            <pc:sldMk cId="4257487003" sldId="275"/>
            <ac:spMk id="2" creationId="{CDA4D469-3B65-624D-869B-1F023B0F153F}"/>
          </ac:spMkLst>
        </pc:spChg>
        <pc:spChg chg="del">
          <ac:chgData name="bfjghod Goh" userId="17a83449cc180f75" providerId="LiveId" clId="{DD62181C-CCE8-2D47-A305-BB39EF7FFCBE}" dt="2019-01-20T07:34:58.657" v="5576"/>
          <ac:spMkLst>
            <pc:docMk/>
            <pc:sldMk cId="4257487003" sldId="275"/>
            <ac:spMk id="3" creationId="{7381698A-B129-4640-B2EE-875DAD9FE4D0}"/>
          </ac:spMkLst>
        </pc:spChg>
        <pc:spChg chg="add mod">
          <ac:chgData name="bfjghod Goh" userId="17a83449cc180f75" providerId="LiveId" clId="{DD62181C-CCE8-2D47-A305-BB39EF7FFCBE}" dt="2019-01-20T07:35:06.854" v="5577" actId="26606"/>
          <ac:spMkLst>
            <pc:docMk/>
            <pc:sldMk cId="4257487003" sldId="275"/>
            <ac:spMk id="4" creationId="{230C1B4B-3ED5-7A40-80DB-054336D55880}"/>
          </ac:spMkLst>
        </pc:spChg>
        <pc:spChg chg="add">
          <ac:chgData name="bfjghod Goh" userId="17a83449cc180f75" providerId="LiveId" clId="{DD62181C-CCE8-2D47-A305-BB39EF7FFCBE}" dt="2019-01-20T07:35:06.854" v="5577" actId="26606"/>
          <ac:spMkLst>
            <pc:docMk/>
            <pc:sldMk cId="4257487003" sldId="275"/>
            <ac:spMk id="9" creationId="{6F9EB9F2-07E2-4D64-BBD8-BB5B217F1218}"/>
          </ac:spMkLst>
        </pc:spChg>
        <pc:cxnChg chg="add">
          <ac:chgData name="bfjghod Goh" userId="17a83449cc180f75" providerId="LiveId" clId="{DD62181C-CCE8-2D47-A305-BB39EF7FFCBE}" dt="2019-01-20T07:35:06.854" v="5577" actId="26606"/>
          <ac:cxnSpMkLst>
            <pc:docMk/>
            <pc:sldMk cId="4257487003" sldId="275"/>
            <ac:cxnSpMk id="11" creationId="{F0C57C7C-DFE9-4A1E-B7A9-DF40E63366BB}"/>
          </ac:cxnSpMkLst>
        </pc:cxnChg>
      </pc:sldChg>
      <pc:sldChg chg="addSp delSp modSp add mod setBg">
        <pc:chgData name="bfjghod Goh" userId="17a83449cc180f75" providerId="LiveId" clId="{DD62181C-CCE8-2D47-A305-BB39EF7FFCBE}" dt="2019-01-20T07:52:15.377" v="6468" actId="20577"/>
        <pc:sldMkLst>
          <pc:docMk/>
          <pc:sldMk cId="3677052320" sldId="285"/>
        </pc:sldMkLst>
        <pc:spChg chg="del">
          <ac:chgData name="bfjghod Goh" userId="17a83449cc180f75" providerId="LiveId" clId="{DD62181C-CCE8-2D47-A305-BB39EF7FFCBE}" dt="2019-01-20T07:51:07.624" v="6453"/>
          <ac:spMkLst>
            <pc:docMk/>
            <pc:sldMk cId="3677052320" sldId="285"/>
            <ac:spMk id="2" creationId="{3CC9B180-A9B8-C44F-AA40-7D3059E7D4B8}"/>
          </ac:spMkLst>
        </pc:spChg>
        <pc:spChg chg="del">
          <ac:chgData name="bfjghod Goh" userId="17a83449cc180f75" providerId="LiveId" clId="{DD62181C-CCE8-2D47-A305-BB39EF7FFCBE}" dt="2019-01-20T07:51:07.624" v="6453"/>
          <ac:spMkLst>
            <pc:docMk/>
            <pc:sldMk cId="3677052320" sldId="285"/>
            <ac:spMk id="3" creationId="{DFD6C365-70ED-5F43-8D43-ACD99A060B37}"/>
          </ac:spMkLst>
        </pc:spChg>
        <pc:spChg chg="add del mod">
          <ac:chgData name="bfjghod Goh" userId="17a83449cc180f75" providerId="LiveId" clId="{DD62181C-CCE8-2D47-A305-BB39EF7FFCBE}" dt="2019-01-20T07:51:49.622" v="6459"/>
          <ac:spMkLst>
            <pc:docMk/>
            <pc:sldMk cId="3677052320" sldId="285"/>
            <ac:spMk id="4" creationId="{DD726A8D-3917-1F48-BEA7-35FDD79BA236}"/>
          </ac:spMkLst>
        </pc:spChg>
        <pc:spChg chg="add del mod">
          <ac:chgData name="bfjghod Goh" userId="17a83449cc180f75" providerId="LiveId" clId="{DD62181C-CCE8-2D47-A305-BB39EF7FFCBE}" dt="2019-01-20T07:51:49.622" v="6459"/>
          <ac:spMkLst>
            <pc:docMk/>
            <pc:sldMk cId="3677052320" sldId="285"/>
            <ac:spMk id="5" creationId="{ADF055C3-B8D6-B94F-A6C1-19720CD66A5F}"/>
          </ac:spMkLst>
        </pc:spChg>
        <pc:spChg chg="add del mod">
          <ac:chgData name="bfjghod Goh" userId="17a83449cc180f75" providerId="LiveId" clId="{DD62181C-CCE8-2D47-A305-BB39EF7FFCBE}" dt="2019-01-20T07:51:52.130" v="6460"/>
          <ac:spMkLst>
            <pc:docMk/>
            <pc:sldMk cId="3677052320" sldId="285"/>
            <ac:spMk id="6" creationId="{F7DED754-6F94-AB48-86C3-944C97187D9A}"/>
          </ac:spMkLst>
        </pc:spChg>
        <pc:spChg chg="add del mod">
          <ac:chgData name="bfjghod Goh" userId="17a83449cc180f75" providerId="LiveId" clId="{DD62181C-CCE8-2D47-A305-BB39EF7FFCBE}" dt="2019-01-20T07:51:52.130" v="6460"/>
          <ac:spMkLst>
            <pc:docMk/>
            <pc:sldMk cId="3677052320" sldId="285"/>
            <ac:spMk id="7" creationId="{5147E462-0A42-2A4E-9155-61F27100F06D}"/>
          </ac:spMkLst>
        </pc:spChg>
        <pc:spChg chg="add mod">
          <ac:chgData name="bfjghod Goh" userId="17a83449cc180f75" providerId="LiveId" clId="{DD62181C-CCE8-2D47-A305-BB39EF7FFCBE}" dt="2019-01-20T07:52:15.377" v="6468" actId="20577"/>
          <ac:spMkLst>
            <pc:docMk/>
            <pc:sldMk cId="3677052320" sldId="285"/>
            <ac:spMk id="8" creationId="{F69EFDBE-369E-BE43-9E39-431FAD85E87C}"/>
          </ac:spMkLst>
        </pc:spChg>
        <pc:spChg chg="add mod">
          <ac:chgData name="bfjghod Goh" userId="17a83449cc180f75" providerId="LiveId" clId="{DD62181C-CCE8-2D47-A305-BB39EF7FFCBE}" dt="2019-01-20T07:52:12.462" v="6465" actId="26606"/>
          <ac:spMkLst>
            <pc:docMk/>
            <pc:sldMk cId="3677052320" sldId="285"/>
            <ac:spMk id="9" creationId="{1DFAC60D-9636-0C4C-9C98-45E959DB722A}"/>
          </ac:spMkLst>
        </pc:spChg>
        <pc:spChg chg="add">
          <ac:chgData name="bfjghod Goh" userId="17a83449cc180f75" providerId="LiveId" clId="{DD62181C-CCE8-2D47-A305-BB39EF7FFCBE}" dt="2019-01-20T07:52:12.462" v="6465" actId="26606"/>
          <ac:spMkLst>
            <pc:docMk/>
            <pc:sldMk cId="3677052320" sldId="285"/>
            <ac:spMk id="14" creationId="{6F9EB9F2-07E2-4D64-BBD8-BB5B217F1218}"/>
          </ac:spMkLst>
        </pc:spChg>
        <pc:cxnChg chg="add">
          <ac:chgData name="bfjghod Goh" userId="17a83449cc180f75" providerId="LiveId" clId="{DD62181C-CCE8-2D47-A305-BB39EF7FFCBE}" dt="2019-01-20T07:52:12.462" v="6465" actId="26606"/>
          <ac:cxnSpMkLst>
            <pc:docMk/>
            <pc:sldMk cId="3677052320" sldId="285"/>
            <ac:cxnSpMk id="16" creationId="{F0C57C7C-DFE9-4A1E-B7A9-DF40E63366BB}"/>
          </ac:cxnSpMkLst>
        </pc:cxnChg>
      </pc:sldChg>
      <pc:sldChg chg="addSp delSp modSp add mod setBg">
        <pc:chgData name="bfjghod Goh" userId="17a83449cc180f75" providerId="LiveId" clId="{DD62181C-CCE8-2D47-A305-BB39EF7FFCBE}" dt="2019-01-20T07:57:37.500" v="6524" actId="26606"/>
        <pc:sldMkLst>
          <pc:docMk/>
          <pc:sldMk cId="1284593152" sldId="286"/>
        </pc:sldMkLst>
        <pc:spChg chg="del">
          <ac:chgData name="bfjghod Goh" userId="17a83449cc180f75" providerId="LiveId" clId="{DD62181C-CCE8-2D47-A305-BB39EF7FFCBE}" dt="2019-01-20T07:52:59.994" v="6470"/>
          <ac:spMkLst>
            <pc:docMk/>
            <pc:sldMk cId="1284593152" sldId="286"/>
            <ac:spMk id="2" creationId="{5FA5E1B8-DDF5-1E4C-BC2F-7063B2950E25}"/>
          </ac:spMkLst>
        </pc:spChg>
        <pc:spChg chg="del">
          <ac:chgData name="bfjghod Goh" userId="17a83449cc180f75" providerId="LiveId" clId="{DD62181C-CCE8-2D47-A305-BB39EF7FFCBE}" dt="2019-01-20T07:52:59.994" v="6470"/>
          <ac:spMkLst>
            <pc:docMk/>
            <pc:sldMk cId="1284593152" sldId="286"/>
            <ac:spMk id="3" creationId="{1C68F7C2-8ADC-7842-B902-9152EE6E4535}"/>
          </ac:spMkLst>
        </pc:spChg>
        <pc:spChg chg="add del mod">
          <ac:chgData name="bfjghod Goh" userId="17a83449cc180f75" providerId="LiveId" clId="{DD62181C-CCE8-2D47-A305-BB39EF7FFCBE}" dt="2019-01-20T07:53:06.366" v="6471"/>
          <ac:spMkLst>
            <pc:docMk/>
            <pc:sldMk cId="1284593152" sldId="286"/>
            <ac:spMk id="4" creationId="{B0F3C496-A162-8E42-8C7C-85A79AA5EED5}"/>
          </ac:spMkLst>
        </pc:spChg>
        <pc:spChg chg="add del mod">
          <ac:chgData name="bfjghod Goh" userId="17a83449cc180f75" providerId="LiveId" clId="{DD62181C-CCE8-2D47-A305-BB39EF7FFCBE}" dt="2019-01-20T07:53:06.366" v="6471"/>
          <ac:spMkLst>
            <pc:docMk/>
            <pc:sldMk cId="1284593152" sldId="286"/>
            <ac:spMk id="5" creationId="{A4439821-EDEE-B141-A047-2A8693C17375}"/>
          </ac:spMkLst>
        </pc:spChg>
        <pc:spChg chg="add mod">
          <ac:chgData name="bfjghod Goh" userId="17a83449cc180f75" providerId="LiveId" clId="{DD62181C-CCE8-2D47-A305-BB39EF7FFCBE}" dt="2019-01-20T07:57:37.500" v="6524" actId="26606"/>
          <ac:spMkLst>
            <pc:docMk/>
            <pc:sldMk cId="1284593152" sldId="286"/>
            <ac:spMk id="6" creationId="{840A5991-7F2C-CB42-85A3-1614DBA2E3F8}"/>
          </ac:spMkLst>
        </pc:spChg>
        <pc:spChg chg="add del mod">
          <ac:chgData name="bfjghod Goh" userId="17a83449cc180f75" providerId="LiveId" clId="{DD62181C-CCE8-2D47-A305-BB39EF7FFCBE}" dt="2019-01-20T07:53:53.090" v="6490"/>
          <ac:spMkLst>
            <pc:docMk/>
            <pc:sldMk cId="1284593152" sldId="286"/>
            <ac:spMk id="7" creationId="{63C68AE2-E5EF-D941-AB9B-8A45D145B453}"/>
          </ac:spMkLst>
        </pc:spChg>
        <pc:spChg chg="add mod">
          <ac:chgData name="bfjghod Goh" userId="17a83449cc180f75" providerId="LiveId" clId="{DD62181C-CCE8-2D47-A305-BB39EF7FFCBE}" dt="2019-01-20T07:57:37.500" v="6524" actId="26606"/>
          <ac:spMkLst>
            <pc:docMk/>
            <pc:sldMk cId="1284593152" sldId="286"/>
            <ac:spMk id="8" creationId="{4D57AE6F-51FC-D440-8BAE-98D6A3535199}"/>
          </ac:spMkLst>
        </pc:spChg>
        <pc:spChg chg="add del mod">
          <ac:chgData name="bfjghod Goh" userId="17a83449cc180f75" providerId="LiveId" clId="{DD62181C-CCE8-2D47-A305-BB39EF7FFCBE}" dt="2019-01-20T07:56:47.016" v="6516"/>
          <ac:spMkLst>
            <pc:docMk/>
            <pc:sldMk cId="1284593152" sldId="286"/>
            <ac:spMk id="11" creationId="{D35C0357-743A-B54C-9216-B06AE0D66B18}"/>
          </ac:spMkLst>
        </pc:spChg>
        <pc:spChg chg="add del">
          <ac:chgData name="bfjghod Goh" userId="17a83449cc180f75" providerId="LiveId" clId="{DD62181C-CCE8-2D47-A305-BB39EF7FFCBE}" dt="2019-01-20T07:57:37.488" v="6523" actId="26606"/>
          <ac:spMkLst>
            <pc:docMk/>
            <pc:sldMk cId="1284593152" sldId="286"/>
            <ac:spMk id="17" creationId="{2B1D4F77-A17C-43D7-B7FA-545148E4E93D}"/>
          </ac:spMkLst>
        </pc:spChg>
        <pc:spChg chg="add">
          <ac:chgData name="bfjghod Goh" userId="17a83449cc180f75" providerId="LiveId" clId="{DD62181C-CCE8-2D47-A305-BB39EF7FFCBE}" dt="2019-01-20T07:57:37.500" v="6524" actId="26606"/>
          <ac:spMkLst>
            <pc:docMk/>
            <pc:sldMk cId="1284593152" sldId="286"/>
            <ac:spMk id="19" creationId="{569C1A01-6FB5-43CE-ADCC-936728ACAC0D}"/>
          </ac:spMkLst>
        </pc:spChg>
        <pc:picChg chg="add del mod">
          <ac:chgData name="bfjghod Goh" userId="17a83449cc180f75" providerId="LiveId" clId="{DD62181C-CCE8-2D47-A305-BB39EF7FFCBE}" dt="2019-01-20T07:56:37.423" v="6515" actId="478"/>
          <ac:picMkLst>
            <pc:docMk/>
            <pc:sldMk cId="1284593152" sldId="286"/>
            <ac:picMk id="9" creationId="{405AFCA5-1E47-6548-92FA-5225C5314BFF}"/>
          </ac:picMkLst>
        </pc:picChg>
        <pc:picChg chg="add mod ord">
          <ac:chgData name="bfjghod Goh" userId="17a83449cc180f75" providerId="LiveId" clId="{DD62181C-CCE8-2D47-A305-BB39EF7FFCBE}" dt="2019-01-20T07:57:37.500" v="6524" actId="26606"/>
          <ac:picMkLst>
            <pc:docMk/>
            <pc:sldMk cId="1284593152" sldId="286"/>
            <ac:picMk id="12" creationId="{A9A2F499-1EA8-574E-A2D0-7306CD82C8C1}"/>
          </ac:picMkLst>
        </pc:picChg>
        <pc:picChg chg="add">
          <ac:chgData name="bfjghod Goh" userId="17a83449cc180f75" providerId="LiveId" clId="{DD62181C-CCE8-2D47-A305-BB39EF7FFCBE}" dt="2019-01-20T07:57:37.500" v="6524" actId="26606"/>
          <ac:picMkLst>
            <pc:docMk/>
            <pc:sldMk cId="1284593152" sldId="286"/>
            <ac:picMk id="20" creationId="{EE09A529-E47C-4634-BB98-0A9526C372B4}"/>
          </ac:picMkLst>
        </pc:picChg>
      </pc:sldChg>
      <pc:sldChg chg="addSp delSp modSp add mod setBg">
        <pc:chgData name="bfjghod Goh" userId="17a83449cc180f75" providerId="LiveId" clId="{DD62181C-CCE8-2D47-A305-BB39EF7FFCBE}" dt="2019-01-20T07:57:20.239" v="6521" actId="20577"/>
        <pc:sldMkLst>
          <pc:docMk/>
          <pc:sldMk cId="1929354697" sldId="288"/>
        </pc:sldMkLst>
        <pc:spChg chg="add del mod">
          <ac:chgData name="bfjghod Goh" userId="17a83449cc180f75" providerId="LiveId" clId="{DD62181C-CCE8-2D47-A305-BB39EF7FFCBE}" dt="2019-01-20T07:55:08.249" v="6498"/>
          <ac:spMkLst>
            <pc:docMk/>
            <pc:sldMk cId="1929354697" sldId="288"/>
            <ac:spMk id="3" creationId="{35529142-3CEB-7A43-B94B-47C27B8B2624}"/>
          </ac:spMkLst>
        </pc:spChg>
        <pc:spChg chg="mod">
          <ac:chgData name="bfjghod Goh" userId="17a83449cc180f75" providerId="LiveId" clId="{DD62181C-CCE8-2D47-A305-BB39EF7FFCBE}" dt="2019-01-20T07:57:20.239" v="6521" actId="20577"/>
          <ac:spMkLst>
            <pc:docMk/>
            <pc:sldMk cId="1929354697" sldId="288"/>
            <ac:spMk id="6" creationId="{840A5991-7F2C-CB42-85A3-1614DBA2E3F8}"/>
          </ac:spMkLst>
        </pc:spChg>
        <pc:spChg chg="mod ord">
          <ac:chgData name="bfjghod Goh" userId="17a83449cc180f75" providerId="LiveId" clId="{DD62181C-CCE8-2D47-A305-BB39EF7FFCBE}" dt="2019-01-20T07:55:42.830" v="6505" actId="26606"/>
          <ac:spMkLst>
            <pc:docMk/>
            <pc:sldMk cId="1929354697" sldId="288"/>
            <ac:spMk id="8" creationId="{4D57AE6F-51FC-D440-8BAE-98D6A3535199}"/>
          </ac:spMkLst>
        </pc:spChg>
        <pc:spChg chg="add">
          <ac:chgData name="bfjghod Goh" userId="17a83449cc180f75" providerId="LiveId" clId="{DD62181C-CCE8-2D47-A305-BB39EF7FFCBE}" dt="2019-01-20T07:55:42.830" v="6505" actId="26606"/>
          <ac:spMkLst>
            <pc:docMk/>
            <pc:sldMk cId="1929354697" sldId="288"/>
            <ac:spMk id="11" creationId="{569C1A01-6FB5-43CE-ADCC-936728ACAC0D}"/>
          </ac:spMkLst>
        </pc:spChg>
        <pc:spChg chg="add del">
          <ac:chgData name="bfjghod Goh" userId="17a83449cc180f75" providerId="LiveId" clId="{DD62181C-CCE8-2D47-A305-BB39EF7FFCBE}" dt="2019-01-20T07:55:15.529" v="6500" actId="26606"/>
          <ac:spMkLst>
            <pc:docMk/>
            <pc:sldMk cId="1929354697" sldId="288"/>
            <ac:spMk id="13" creationId="{3CD9DF72-87A3-404E-A828-84CBF11A8303}"/>
          </ac:spMkLst>
        </pc:spChg>
        <pc:spChg chg="add del">
          <ac:chgData name="bfjghod Goh" userId="17a83449cc180f75" providerId="LiveId" clId="{DD62181C-CCE8-2D47-A305-BB39EF7FFCBE}" dt="2019-01-20T07:55:21.463" v="6502" actId="26606"/>
          <ac:spMkLst>
            <pc:docMk/>
            <pc:sldMk cId="1929354697" sldId="288"/>
            <ac:spMk id="17" creationId="{257363FD-7E77-4145-9483-331A807ADF0E}"/>
          </ac:spMkLst>
        </pc:spChg>
        <pc:spChg chg="add del">
          <ac:chgData name="bfjghod Goh" userId="17a83449cc180f75" providerId="LiveId" clId="{DD62181C-CCE8-2D47-A305-BB39EF7FFCBE}" dt="2019-01-20T07:55:31.028" v="6504" actId="26606"/>
          <ac:spMkLst>
            <pc:docMk/>
            <pc:sldMk cId="1929354697" sldId="288"/>
            <ac:spMk id="19" creationId="{AB45A142-4255-493C-8284-5D566C121B10}"/>
          </ac:spMkLst>
        </pc:spChg>
        <pc:picChg chg="add mod ord">
          <ac:chgData name="bfjghod Goh" userId="17a83449cc180f75" providerId="LiveId" clId="{DD62181C-CCE8-2D47-A305-BB39EF7FFCBE}" dt="2019-01-20T07:55:42.830" v="6505" actId="26606"/>
          <ac:picMkLst>
            <pc:docMk/>
            <pc:sldMk cId="1929354697" sldId="288"/>
            <ac:picMk id="4" creationId="{0D158044-7CE2-BE49-92FD-F4787F9A17D0}"/>
          </ac:picMkLst>
        </pc:picChg>
        <pc:picChg chg="del">
          <ac:chgData name="bfjghod Goh" userId="17a83449cc180f75" providerId="LiveId" clId="{DD62181C-CCE8-2D47-A305-BB39EF7FFCBE}" dt="2019-01-20T07:54:57.132" v="6497" actId="478"/>
          <ac:picMkLst>
            <pc:docMk/>
            <pc:sldMk cId="1929354697" sldId="288"/>
            <ac:picMk id="9" creationId="{405AFCA5-1E47-6548-92FA-5225C5314BFF}"/>
          </ac:picMkLst>
        </pc:picChg>
        <pc:picChg chg="add">
          <ac:chgData name="bfjghod Goh" userId="17a83449cc180f75" providerId="LiveId" clId="{DD62181C-CCE8-2D47-A305-BB39EF7FFCBE}" dt="2019-01-20T07:55:42.830" v="6505" actId="26606"/>
          <ac:picMkLst>
            <pc:docMk/>
            <pc:sldMk cId="1929354697" sldId="288"/>
            <ac:picMk id="10" creationId="{EE09A529-E47C-4634-BB98-0A9526C372B4}"/>
          </ac:picMkLst>
        </pc:picChg>
        <pc:cxnChg chg="add del">
          <ac:chgData name="bfjghod Goh" userId="17a83449cc180f75" providerId="LiveId" clId="{DD62181C-CCE8-2D47-A305-BB39EF7FFCBE}" dt="2019-01-20T07:55:15.529" v="6500" actId="26606"/>
          <ac:cxnSpMkLst>
            <pc:docMk/>
            <pc:sldMk cId="1929354697" sldId="288"/>
            <ac:cxnSpMk id="15" creationId="{20E3A342-4D61-4E3F-AF90-1AB42AEB96CC}"/>
          </ac:cxnSpMkLst>
        </pc:cxnChg>
        <pc:cxnChg chg="add del">
          <ac:chgData name="bfjghod Goh" userId="17a83449cc180f75" providerId="LiveId" clId="{DD62181C-CCE8-2D47-A305-BB39EF7FFCBE}" dt="2019-01-20T07:55:31.028" v="6504" actId="26606"/>
          <ac:cxnSpMkLst>
            <pc:docMk/>
            <pc:sldMk cId="1929354697" sldId="288"/>
            <ac:cxnSpMk id="20" creationId="{38FB9660-F42F-4313-BBC4-47C007FE484C}"/>
          </ac:cxnSpMkLst>
        </pc:cxnChg>
      </pc:sldChg>
      <pc:sldChg chg="addSp delSp modSp add setBg delDesignElem">
        <pc:chgData name="bfjghod Goh" userId="17a83449cc180f75" providerId="LiveId" clId="{DD62181C-CCE8-2D47-A305-BB39EF7FFCBE}" dt="2019-01-20T07:57:15.200" v="6518" actId="20577"/>
        <pc:sldMkLst>
          <pc:docMk/>
          <pc:sldMk cId="2013715348" sldId="289"/>
        </pc:sldMkLst>
        <pc:spChg chg="add del mod">
          <ac:chgData name="bfjghod Goh" userId="17a83449cc180f75" providerId="LiveId" clId="{DD62181C-CCE8-2D47-A305-BB39EF7FFCBE}" dt="2019-01-20T07:56:00.170" v="6513"/>
          <ac:spMkLst>
            <pc:docMk/>
            <pc:sldMk cId="2013715348" sldId="289"/>
            <ac:spMk id="3" creationId="{BCF846ED-5A2F-0545-8787-98DB394F711F}"/>
          </ac:spMkLst>
        </pc:spChg>
        <pc:spChg chg="mod">
          <ac:chgData name="bfjghod Goh" userId="17a83449cc180f75" providerId="LiveId" clId="{DD62181C-CCE8-2D47-A305-BB39EF7FFCBE}" dt="2019-01-20T07:57:15.200" v="6518" actId="20577"/>
          <ac:spMkLst>
            <pc:docMk/>
            <pc:sldMk cId="2013715348" sldId="289"/>
            <ac:spMk id="6" creationId="{840A5991-7F2C-CB42-85A3-1614DBA2E3F8}"/>
          </ac:spMkLst>
        </pc:spChg>
        <pc:spChg chg="del">
          <ac:chgData name="bfjghod Goh" userId="17a83449cc180f75" providerId="LiveId" clId="{DD62181C-CCE8-2D47-A305-BB39EF7FFCBE}" dt="2019-01-20T07:55:47.119" v="6507"/>
          <ac:spMkLst>
            <pc:docMk/>
            <pc:sldMk cId="2013715348" sldId="289"/>
            <ac:spMk id="11" creationId="{569C1A01-6FB5-43CE-ADCC-936728ACAC0D}"/>
          </ac:spMkLst>
        </pc:spChg>
        <pc:picChg chg="del">
          <ac:chgData name="bfjghod Goh" userId="17a83449cc180f75" providerId="LiveId" clId="{DD62181C-CCE8-2D47-A305-BB39EF7FFCBE}" dt="2019-01-20T07:55:57.439" v="6510" actId="478"/>
          <ac:picMkLst>
            <pc:docMk/>
            <pc:sldMk cId="2013715348" sldId="289"/>
            <ac:picMk id="4" creationId="{0D158044-7CE2-BE49-92FD-F4787F9A17D0}"/>
          </ac:picMkLst>
        </pc:picChg>
        <pc:picChg chg="add del">
          <ac:chgData name="bfjghod Goh" userId="17a83449cc180f75" providerId="LiveId" clId="{DD62181C-CCE8-2D47-A305-BB39EF7FFCBE}" dt="2019-01-20T07:55:56.566" v="6509"/>
          <ac:picMkLst>
            <pc:docMk/>
            <pc:sldMk cId="2013715348" sldId="289"/>
            <ac:picMk id="7" creationId="{9ED2E598-A8ED-0E46-B461-EFEE8EE5A045}"/>
          </ac:picMkLst>
        </pc:picChg>
        <pc:picChg chg="del">
          <ac:chgData name="bfjghod Goh" userId="17a83449cc180f75" providerId="LiveId" clId="{DD62181C-CCE8-2D47-A305-BB39EF7FFCBE}" dt="2019-01-20T07:55:47.119" v="6507"/>
          <ac:picMkLst>
            <pc:docMk/>
            <pc:sldMk cId="2013715348" sldId="289"/>
            <ac:picMk id="10" creationId="{EE09A529-E47C-4634-BB98-0A9526C372B4}"/>
          </ac:picMkLst>
        </pc:picChg>
        <pc:picChg chg="add del">
          <ac:chgData name="bfjghod Goh" userId="17a83449cc180f75" providerId="LiveId" clId="{DD62181C-CCE8-2D47-A305-BB39EF7FFCBE}" dt="2019-01-20T07:55:59.078" v="6512"/>
          <ac:picMkLst>
            <pc:docMk/>
            <pc:sldMk cId="2013715348" sldId="289"/>
            <ac:picMk id="12" creationId="{71B95845-4C36-4242-8516-D9AE8779ABE4}"/>
          </ac:picMkLst>
        </pc:picChg>
        <pc:picChg chg="add">
          <ac:chgData name="bfjghod Goh" userId="17a83449cc180f75" providerId="LiveId" clId="{DD62181C-CCE8-2D47-A305-BB39EF7FFCBE}" dt="2019-01-20T07:56:00.170" v="6513"/>
          <ac:picMkLst>
            <pc:docMk/>
            <pc:sldMk cId="2013715348" sldId="289"/>
            <ac:picMk id="13" creationId="{D980D191-F4F2-DA4A-A6E9-93A7063E0410}"/>
          </ac:picMkLst>
        </pc:picChg>
      </pc:sldChg>
      <pc:sldChg chg="addSp delSp modSp">
        <pc:chgData name="bfjghod Goh" userId="17a83449cc180f75" providerId="LiveId" clId="{DD62181C-CCE8-2D47-A305-BB39EF7FFCBE}" dt="2019-01-21T01:16:17.138" v="8817"/>
        <pc:sldMkLst>
          <pc:docMk/>
          <pc:sldMk cId="565888749" sldId="323"/>
        </pc:sldMkLst>
        <pc:spChg chg="del">
          <ac:chgData name="bfjghod Goh" userId="17a83449cc180f75" providerId="LiveId" clId="{DD62181C-CCE8-2D47-A305-BB39EF7FFCBE}" dt="2019-01-21T01:16:17.138" v="8817"/>
          <ac:spMkLst>
            <pc:docMk/>
            <pc:sldMk cId="565888749" sldId="323"/>
            <ac:spMk id="5" creationId="{00000000-0000-0000-0000-000000000000}"/>
          </ac:spMkLst>
        </pc:spChg>
        <pc:picChg chg="add mod">
          <ac:chgData name="bfjghod Goh" userId="17a83449cc180f75" providerId="LiveId" clId="{DD62181C-CCE8-2D47-A305-BB39EF7FFCBE}" dt="2019-01-21T01:16:17.138" v="8817"/>
          <ac:picMkLst>
            <pc:docMk/>
            <pc:sldMk cId="565888749" sldId="323"/>
            <ac:picMk id="2" creationId="{B27ABDD5-776D-664C-BAD2-7CD79D5011FE}"/>
          </ac:picMkLst>
        </pc:picChg>
      </pc:sldChg>
      <pc:sldChg chg="addSp delSp modSp add ord">
        <pc:chgData name="bfjghod Goh" userId="17a83449cc180f75" providerId="LiveId" clId="{DD62181C-CCE8-2D47-A305-BB39EF7FFCBE}" dt="2019-01-21T01:28:23.033" v="8857" actId="5793"/>
        <pc:sldMkLst>
          <pc:docMk/>
          <pc:sldMk cId="3689677504" sldId="324"/>
        </pc:sldMkLst>
        <pc:spChg chg="del">
          <ac:chgData name="bfjghod Goh" userId="17a83449cc180f75" providerId="LiveId" clId="{DD62181C-CCE8-2D47-A305-BB39EF7FFCBE}" dt="2019-01-21T01:26:16.017" v="8819"/>
          <ac:spMkLst>
            <pc:docMk/>
            <pc:sldMk cId="3689677504" sldId="324"/>
            <ac:spMk id="2" creationId="{82EBF914-78EC-1A42-9E5C-8033CC6BECAD}"/>
          </ac:spMkLst>
        </pc:spChg>
        <pc:spChg chg="del">
          <ac:chgData name="bfjghod Goh" userId="17a83449cc180f75" providerId="LiveId" clId="{DD62181C-CCE8-2D47-A305-BB39EF7FFCBE}" dt="2019-01-21T01:26:16.017" v="8819"/>
          <ac:spMkLst>
            <pc:docMk/>
            <pc:sldMk cId="3689677504" sldId="324"/>
            <ac:spMk id="3" creationId="{230E65C4-2A83-4748-97F0-1CFEB860449B}"/>
          </ac:spMkLst>
        </pc:spChg>
        <pc:spChg chg="add mod">
          <ac:chgData name="bfjghod Goh" userId="17a83449cc180f75" providerId="LiveId" clId="{DD62181C-CCE8-2D47-A305-BB39EF7FFCBE}" dt="2019-01-21T01:28:23.033" v="8857" actId="5793"/>
          <ac:spMkLst>
            <pc:docMk/>
            <pc:sldMk cId="3689677504" sldId="324"/>
            <ac:spMk id="4" creationId="{E50BE4B1-77A6-FC42-8B95-9F5BDCBD888F}"/>
          </ac:spMkLst>
        </pc:spChg>
        <pc:spChg chg="add mod">
          <ac:chgData name="bfjghod Goh" userId="17a83449cc180f75" providerId="LiveId" clId="{DD62181C-CCE8-2D47-A305-BB39EF7FFCBE}" dt="2019-01-21T01:26:16.017" v="8819"/>
          <ac:spMkLst>
            <pc:docMk/>
            <pc:sldMk cId="3689677504" sldId="324"/>
            <ac:spMk id="5" creationId="{ECEE53F2-28D1-4D46-8891-8F2A821BB2E2}"/>
          </ac:spMkLst>
        </pc:spChg>
      </pc:sldChg>
    </pc:docChg>
  </pc:docChgLst>
  <pc:docChgLst>
    <pc:chgData name="bfjghod Goh" userId="17a83449cc180f75" providerId="LiveId" clId="{46F6CC8B-2CC5-7C42-B149-39A32AF45061}"/>
    <pc:docChg chg="undo custSel mod addSld delSld modSld sldOrd">
      <pc:chgData name="bfjghod Goh" userId="17a83449cc180f75" providerId="LiveId" clId="{46F6CC8B-2CC5-7C42-B149-39A32AF45061}" dt="2019-02-21T15:03:18.348" v="5116"/>
      <pc:docMkLst>
        <pc:docMk/>
      </pc:docMkLst>
      <pc:sldChg chg="addSp delSp modSp add mod setBg delDesignElem">
        <pc:chgData name="bfjghod Goh" userId="17a83449cc180f75" providerId="LiveId" clId="{46F6CC8B-2CC5-7C42-B149-39A32AF45061}" dt="2019-01-27T05:51:40.476" v="4085" actId="26606"/>
        <pc:sldMkLst>
          <pc:docMk/>
          <pc:sldMk cId="3834420395" sldId="258"/>
        </pc:sldMkLst>
        <pc:spChg chg="mod">
          <ac:chgData name="bfjghod Goh" userId="17a83449cc180f75" providerId="LiveId" clId="{46F6CC8B-2CC5-7C42-B149-39A32AF45061}" dt="2019-01-27T05:51:40.476" v="4085" actId="26606"/>
          <ac:spMkLst>
            <pc:docMk/>
            <pc:sldMk cId="3834420395" sldId="258"/>
            <ac:spMk id="2" creationId="{6F3C373A-8005-9F48-8208-BB6ED052EA24}"/>
          </ac:spMkLst>
        </pc:spChg>
        <pc:spChg chg="add">
          <ac:chgData name="bfjghod Goh" userId="17a83449cc180f75" providerId="LiveId" clId="{46F6CC8B-2CC5-7C42-B149-39A32AF45061}" dt="2019-01-27T05:51:40.476" v="4085" actId="26606"/>
          <ac:spMkLst>
            <pc:docMk/>
            <pc:sldMk cId="3834420395" sldId="258"/>
            <ac:spMk id="7" creationId="{46C2E80F-49A6-4372-B103-219D417A55ED}"/>
          </ac:spMkLst>
        </pc:spChg>
        <pc:spChg chg="del">
          <ac:chgData name="bfjghod Goh" userId="17a83449cc180f75" providerId="LiveId" clId="{46F6CC8B-2CC5-7C42-B149-39A32AF45061}" dt="2019-01-27T05:51:17.212" v="4082"/>
          <ac:spMkLst>
            <pc:docMk/>
            <pc:sldMk cId="3834420395" sldId="258"/>
            <ac:spMk id="10" creationId="{BE95D989-81FA-4BAD-9AD5-E46CEDA91B36}"/>
          </ac:spMkLst>
        </pc:spChg>
        <pc:spChg chg="del">
          <ac:chgData name="bfjghod Goh" userId="17a83449cc180f75" providerId="LiveId" clId="{46F6CC8B-2CC5-7C42-B149-39A32AF45061}" dt="2019-01-27T05:51:17.212" v="4082"/>
          <ac:spMkLst>
            <pc:docMk/>
            <pc:sldMk cId="3834420395" sldId="258"/>
            <ac:spMk id="12" creationId="{156189E5-8A3E-4CFD-B71B-CCD0F8495E56}"/>
          </ac:spMkLst>
        </pc:spChg>
        <pc:graphicFrameChg chg="mod modGraphic">
          <ac:chgData name="bfjghod Goh" userId="17a83449cc180f75" providerId="LiveId" clId="{46F6CC8B-2CC5-7C42-B149-39A32AF45061}" dt="2019-01-27T05:51:40.476" v="4085" actId="26606"/>
          <ac:graphicFrameMkLst>
            <pc:docMk/>
            <pc:sldMk cId="3834420395" sldId="258"/>
            <ac:graphicFrameMk id="5" creationId="{C7DCFFE4-86EB-4698-AC09-3F3C70907071}"/>
          </ac:graphicFrameMkLst>
        </pc:graphicFrameChg>
      </pc:sldChg>
      <pc:sldChg chg="modSp">
        <pc:chgData name="bfjghod Goh" userId="17a83449cc180f75" providerId="LiveId" clId="{46F6CC8B-2CC5-7C42-B149-39A32AF45061}" dt="2019-01-27T02:39:09.992" v="36" actId="27636"/>
        <pc:sldMkLst>
          <pc:docMk/>
          <pc:sldMk cId="2799567560" sldId="268"/>
        </pc:sldMkLst>
        <pc:spChg chg="mod">
          <ac:chgData name="bfjghod Goh" userId="17a83449cc180f75" providerId="LiveId" clId="{46F6CC8B-2CC5-7C42-B149-39A32AF45061}" dt="2019-01-27T02:39:09.992" v="36" actId="27636"/>
          <ac:spMkLst>
            <pc:docMk/>
            <pc:sldMk cId="2799567560" sldId="268"/>
            <ac:spMk id="4" creationId="{5D152AB0-7952-4F42-8E00-B222A0DB3DD5}"/>
          </ac:spMkLst>
        </pc:spChg>
      </pc:sldChg>
      <pc:sldChg chg="addSp modSp">
        <pc:chgData name="bfjghod Goh" userId="17a83449cc180f75" providerId="LiveId" clId="{46F6CC8B-2CC5-7C42-B149-39A32AF45061}" dt="2019-01-27T03:55:27.084" v="1704" actId="1076"/>
        <pc:sldMkLst>
          <pc:docMk/>
          <pc:sldMk cId="4215465952" sldId="273"/>
        </pc:sldMkLst>
        <pc:spChg chg="mod">
          <ac:chgData name="bfjghod Goh" userId="17a83449cc180f75" providerId="LiveId" clId="{46F6CC8B-2CC5-7C42-B149-39A32AF45061}" dt="2019-01-27T03:55:02.044" v="1702" actId="27636"/>
          <ac:spMkLst>
            <pc:docMk/>
            <pc:sldMk cId="4215465952" sldId="273"/>
            <ac:spMk id="2" creationId="{25C16A4E-498F-7649-ABCB-EE6A2E33BAE8}"/>
          </ac:spMkLst>
        </pc:spChg>
        <pc:spChg chg="add mod">
          <ac:chgData name="bfjghod Goh" userId="17a83449cc180f75" providerId="LiveId" clId="{46F6CC8B-2CC5-7C42-B149-39A32AF45061}" dt="2019-01-27T03:55:27.084" v="1704" actId="1076"/>
          <ac:spMkLst>
            <pc:docMk/>
            <pc:sldMk cId="4215465952" sldId="273"/>
            <ac:spMk id="4" creationId="{42F640B8-484B-F242-811C-32EAFF21FD82}"/>
          </ac:spMkLst>
        </pc:spChg>
      </pc:sldChg>
      <pc:sldChg chg="modSp">
        <pc:chgData name="bfjghod Goh" userId="17a83449cc180f75" providerId="LiveId" clId="{46F6CC8B-2CC5-7C42-B149-39A32AF45061}" dt="2019-01-27T04:11:52.033" v="2129"/>
        <pc:sldMkLst>
          <pc:docMk/>
          <pc:sldMk cId="4257487003" sldId="275"/>
        </pc:sldMkLst>
        <pc:spChg chg="mod">
          <ac:chgData name="bfjghod Goh" userId="17a83449cc180f75" providerId="LiveId" clId="{46F6CC8B-2CC5-7C42-B149-39A32AF45061}" dt="2019-01-27T04:11:52.033" v="2129"/>
          <ac:spMkLst>
            <pc:docMk/>
            <pc:sldMk cId="4257487003" sldId="275"/>
            <ac:spMk id="2" creationId="{CDA4D469-3B65-624D-869B-1F023B0F153F}"/>
          </ac:spMkLst>
        </pc:spChg>
      </pc:sldChg>
      <pc:sldChg chg="modSp">
        <pc:chgData name="bfjghod Goh" userId="17a83449cc180f75" providerId="LiveId" clId="{46F6CC8B-2CC5-7C42-B149-39A32AF45061}" dt="2019-01-27T04:19:06.240" v="2237" actId="255"/>
        <pc:sldMkLst>
          <pc:docMk/>
          <pc:sldMk cId="3677052320" sldId="285"/>
        </pc:sldMkLst>
        <pc:spChg chg="mod">
          <ac:chgData name="bfjghod Goh" userId="17a83449cc180f75" providerId="LiveId" clId="{46F6CC8B-2CC5-7C42-B149-39A32AF45061}" dt="2019-01-27T04:19:06.240" v="2237" actId="255"/>
          <ac:spMkLst>
            <pc:docMk/>
            <pc:sldMk cId="3677052320" sldId="285"/>
            <ac:spMk id="8" creationId="{F69EFDBE-369E-BE43-9E39-431FAD85E87C}"/>
          </ac:spMkLst>
        </pc:spChg>
      </pc:sldChg>
      <pc:sldChg chg="modSp">
        <pc:chgData name="bfjghod Goh" userId="17a83449cc180f75" providerId="LiveId" clId="{46F6CC8B-2CC5-7C42-B149-39A32AF45061}" dt="2019-01-27T04:17:32.641" v="2175"/>
        <pc:sldMkLst>
          <pc:docMk/>
          <pc:sldMk cId="1284593152" sldId="286"/>
        </pc:sldMkLst>
        <pc:spChg chg="mod">
          <ac:chgData name="bfjghod Goh" userId="17a83449cc180f75" providerId="LiveId" clId="{46F6CC8B-2CC5-7C42-B149-39A32AF45061}" dt="2019-01-27T04:17:32.641" v="2175"/>
          <ac:spMkLst>
            <pc:docMk/>
            <pc:sldMk cId="1284593152" sldId="286"/>
            <ac:spMk id="8" creationId="{4D57AE6F-51FC-D440-8BAE-98D6A3535199}"/>
          </ac:spMkLst>
        </pc:spChg>
      </pc:sldChg>
      <pc:sldChg chg="modSp">
        <pc:chgData name="bfjghod Goh" userId="17a83449cc180f75" providerId="LiveId" clId="{46F6CC8B-2CC5-7C42-B149-39A32AF45061}" dt="2019-01-27T04:10:09.313" v="2123" actId="20577"/>
        <pc:sldMkLst>
          <pc:docMk/>
          <pc:sldMk cId="1929354697" sldId="288"/>
        </pc:sldMkLst>
        <pc:spChg chg="mod">
          <ac:chgData name="bfjghod Goh" userId="17a83449cc180f75" providerId="LiveId" clId="{46F6CC8B-2CC5-7C42-B149-39A32AF45061}" dt="2019-01-27T04:04:48.520" v="1854" actId="20577"/>
          <ac:spMkLst>
            <pc:docMk/>
            <pc:sldMk cId="1929354697" sldId="288"/>
            <ac:spMk id="6" creationId="{840A5991-7F2C-CB42-85A3-1614DBA2E3F8}"/>
          </ac:spMkLst>
        </pc:spChg>
        <pc:spChg chg="mod">
          <ac:chgData name="bfjghod Goh" userId="17a83449cc180f75" providerId="LiveId" clId="{46F6CC8B-2CC5-7C42-B149-39A32AF45061}" dt="2019-01-27T04:10:09.313" v="2123" actId="20577"/>
          <ac:spMkLst>
            <pc:docMk/>
            <pc:sldMk cId="1929354697" sldId="288"/>
            <ac:spMk id="8" creationId="{4D57AE6F-51FC-D440-8BAE-98D6A3535199}"/>
          </ac:spMkLst>
        </pc:spChg>
      </pc:sldChg>
      <pc:sldChg chg="modSp">
        <pc:chgData name="bfjghod Goh" userId="17a83449cc180f75" providerId="LiveId" clId="{46F6CC8B-2CC5-7C42-B149-39A32AF45061}" dt="2019-01-28T00:42:12.415" v="4620" actId="1076"/>
        <pc:sldMkLst>
          <pc:docMk/>
          <pc:sldMk cId="2013715348" sldId="289"/>
        </pc:sldMkLst>
        <pc:spChg chg="mod">
          <ac:chgData name="bfjghod Goh" userId="17a83449cc180f75" providerId="LiveId" clId="{46F6CC8B-2CC5-7C42-B149-39A32AF45061}" dt="2019-01-27T03:54:27.605" v="1700" actId="27636"/>
          <ac:spMkLst>
            <pc:docMk/>
            <pc:sldMk cId="2013715348" sldId="289"/>
            <ac:spMk id="6" creationId="{840A5991-7F2C-CB42-85A3-1614DBA2E3F8}"/>
          </ac:spMkLst>
        </pc:spChg>
        <pc:spChg chg="mod">
          <ac:chgData name="bfjghod Goh" userId="17a83449cc180f75" providerId="LiveId" clId="{46F6CC8B-2CC5-7C42-B149-39A32AF45061}" dt="2019-01-28T00:42:12.415" v="4620" actId="1076"/>
          <ac:spMkLst>
            <pc:docMk/>
            <pc:sldMk cId="2013715348" sldId="289"/>
            <ac:spMk id="8" creationId="{4D57AE6F-51FC-D440-8BAE-98D6A3535199}"/>
          </ac:spMkLst>
        </pc:spChg>
      </pc:sldChg>
      <pc:sldChg chg="modSp">
        <pc:chgData name="bfjghod Goh" userId="17a83449cc180f75" providerId="LiveId" clId="{46F6CC8B-2CC5-7C42-B149-39A32AF45061}" dt="2019-01-27T04:05:19.242" v="1969" actId="20577"/>
        <pc:sldMkLst>
          <pc:docMk/>
          <pc:sldMk cId="3689677504" sldId="324"/>
        </pc:sldMkLst>
        <pc:spChg chg="mod">
          <ac:chgData name="bfjghod Goh" userId="17a83449cc180f75" providerId="LiveId" clId="{46F6CC8B-2CC5-7C42-B149-39A32AF45061}" dt="2019-01-27T02:38:21.924" v="28" actId="20577"/>
          <ac:spMkLst>
            <pc:docMk/>
            <pc:sldMk cId="3689677504" sldId="324"/>
            <ac:spMk id="4" creationId="{E50BE4B1-77A6-FC42-8B95-9F5BDCBD888F}"/>
          </ac:spMkLst>
        </pc:spChg>
        <pc:spChg chg="mod">
          <ac:chgData name="bfjghod Goh" userId="17a83449cc180f75" providerId="LiveId" clId="{46F6CC8B-2CC5-7C42-B149-39A32AF45061}" dt="2019-01-27T04:05:19.242" v="1969" actId="20577"/>
          <ac:spMkLst>
            <pc:docMk/>
            <pc:sldMk cId="3689677504" sldId="324"/>
            <ac:spMk id="5" creationId="{ECEE53F2-28D1-4D46-8891-8F2A821BB2E2}"/>
          </ac:spMkLst>
        </pc:spChg>
      </pc:sldChg>
      <pc:sldChg chg="addSp delSp modSp add mod setBg">
        <pc:chgData name="bfjghod Goh" userId="17a83449cc180f75" providerId="LiveId" clId="{46F6CC8B-2CC5-7C42-B149-39A32AF45061}" dt="2019-01-27T03:41:00.452" v="963" actId="20577"/>
        <pc:sldMkLst>
          <pc:docMk/>
          <pc:sldMk cId="1533743787" sldId="326"/>
        </pc:sldMkLst>
        <pc:spChg chg="mod">
          <ac:chgData name="bfjghod Goh" userId="17a83449cc180f75" providerId="LiveId" clId="{46F6CC8B-2CC5-7C42-B149-39A32AF45061}" dt="2019-01-27T03:41:00.452" v="963" actId="20577"/>
          <ac:spMkLst>
            <pc:docMk/>
            <pc:sldMk cId="1533743787" sldId="326"/>
            <ac:spMk id="2" creationId="{84E7DB01-9893-E349-B996-638A311F8399}"/>
          </ac:spMkLst>
        </pc:spChg>
        <pc:spChg chg="del">
          <ac:chgData name="bfjghod Goh" userId="17a83449cc180f75" providerId="LiveId" clId="{46F6CC8B-2CC5-7C42-B149-39A32AF45061}" dt="2019-01-27T02:39:20.647" v="38"/>
          <ac:spMkLst>
            <pc:docMk/>
            <pc:sldMk cId="1533743787" sldId="326"/>
            <ac:spMk id="3" creationId="{081579BB-E55C-6444-B1B0-6D70A5E8FA19}"/>
          </ac:spMkLst>
        </pc:spChg>
        <pc:spChg chg="add">
          <ac:chgData name="bfjghod Goh" userId="17a83449cc180f75" providerId="LiveId" clId="{46F6CC8B-2CC5-7C42-B149-39A32AF45061}" dt="2019-01-27T02:39:29.120" v="39" actId="26606"/>
          <ac:spMkLst>
            <pc:docMk/>
            <pc:sldMk cId="1533743787" sldId="326"/>
            <ac:spMk id="9" creationId="{BE95D989-81FA-4BAD-9AD5-E46CEDA91B36}"/>
          </ac:spMkLst>
        </pc:spChg>
        <pc:spChg chg="add">
          <ac:chgData name="bfjghod Goh" userId="17a83449cc180f75" providerId="LiveId" clId="{46F6CC8B-2CC5-7C42-B149-39A32AF45061}" dt="2019-01-27T02:39:29.120" v="39" actId="26606"/>
          <ac:spMkLst>
            <pc:docMk/>
            <pc:sldMk cId="1533743787" sldId="326"/>
            <ac:spMk id="11" creationId="{156189E5-8A3E-4CFD-B71B-CCD0F8495E56}"/>
          </ac:spMkLst>
        </pc:spChg>
        <pc:graphicFrameChg chg="add mod modGraphic">
          <ac:chgData name="bfjghod Goh" userId="17a83449cc180f75" providerId="LiveId" clId="{46F6CC8B-2CC5-7C42-B149-39A32AF45061}" dt="2019-01-27T02:40:50.627" v="48"/>
          <ac:graphicFrameMkLst>
            <pc:docMk/>
            <pc:sldMk cId="1533743787" sldId="326"/>
            <ac:graphicFrameMk id="4" creationId="{B80F30FE-32D2-704C-A6A7-43EC42723528}"/>
          </ac:graphicFrameMkLst>
        </pc:graphicFrameChg>
      </pc:sldChg>
      <pc:sldChg chg="addSp delSp modSp add del mod setBg setClrOvrMap delDesignElem">
        <pc:chgData name="bfjghod Goh" userId="17a83449cc180f75" providerId="LiveId" clId="{46F6CC8B-2CC5-7C42-B149-39A32AF45061}" dt="2019-01-27T03:39:56.327" v="860" actId="20577"/>
        <pc:sldMkLst>
          <pc:docMk/>
          <pc:sldMk cId="1074978226" sldId="337"/>
        </pc:sldMkLst>
        <pc:spChg chg="del">
          <ac:chgData name="bfjghod Goh" userId="17a83449cc180f75" providerId="LiveId" clId="{46F6CC8B-2CC5-7C42-B149-39A32AF45061}" dt="2019-01-27T03:23:50.067" v="635"/>
          <ac:spMkLst>
            <pc:docMk/>
            <pc:sldMk cId="1074978226" sldId="337"/>
            <ac:spMk id="2" creationId="{5D1BD6F0-A303-104D-888C-A75E67A6CBEA}"/>
          </ac:spMkLst>
        </pc:spChg>
        <pc:spChg chg="del">
          <ac:chgData name="bfjghod Goh" userId="17a83449cc180f75" providerId="LiveId" clId="{46F6CC8B-2CC5-7C42-B149-39A32AF45061}" dt="2019-01-27T03:23:50.067" v="635"/>
          <ac:spMkLst>
            <pc:docMk/>
            <pc:sldMk cId="1074978226" sldId="337"/>
            <ac:spMk id="3" creationId="{08DDDF9D-6F08-A243-A49D-BE31156EF7F2}"/>
          </ac:spMkLst>
        </pc:spChg>
        <pc:spChg chg="add mod ord">
          <ac:chgData name="bfjghod Goh" userId="17a83449cc180f75" providerId="LiveId" clId="{46F6CC8B-2CC5-7C42-B149-39A32AF45061}" dt="2019-01-27T03:39:46.223" v="834" actId="20577"/>
          <ac:spMkLst>
            <pc:docMk/>
            <pc:sldMk cId="1074978226" sldId="337"/>
            <ac:spMk id="4" creationId="{F79A9E6A-04F4-1048-B9CC-8BC32ED46BA1}"/>
          </ac:spMkLst>
        </pc:spChg>
        <pc:spChg chg="add del mod">
          <ac:chgData name="bfjghod Goh" userId="17a83449cc180f75" providerId="LiveId" clId="{46F6CC8B-2CC5-7C42-B149-39A32AF45061}" dt="2019-01-27T03:24:37.989" v="675"/>
          <ac:spMkLst>
            <pc:docMk/>
            <pc:sldMk cId="1074978226" sldId="337"/>
            <ac:spMk id="5" creationId="{0D602651-5B52-B64C-828E-58BC0657C6D7}"/>
          </ac:spMkLst>
        </pc:spChg>
        <pc:spChg chg="add del mod">
          <ac:chgData name="bfjghod Goh" userId="17a83449cc180f75" providerId="LiveId" clId="{46F6CC8B-2CC5-7C42-B149-39A32AF45061}" dt="2019-01-27T03:25:26.528" v="685"/>
          <ac:spMkLst>
            <pc:docMk/>
            <pc:sldMk cId="1074978226" sldId="337"/>
            <ac:spMk id="6" creationId="{BE322CD7-EE1F-9944-AFD4-958902C706CA}"/>
          </ac:spMkLst>
        </pc:spChg>
        <pc:spChg chg="add mod">
          <ac:chgData name="bfjghod Goh" userId="17a83449cc180f75" providerId="LiveId" clId="{46F6CC8B-2CC5-7C42-B149-39A32AF45061}" dt="2019-01-27T03:39:56.327" v="860" actId="20577"/>
          <ac:spMkLst>
            <pc:docMk/>
            <pc:sldMk cId="1074978226" sldId="337"/>
            <ac:spMk id="8" creationId="{26795B60-D0A0-7949-9092-4499648F2622}"/>
          </ac:spMkLst>
        </pc:spChg>
        <pc:spChg chg="add del">
          <ac:chgData name="bfjghod Goh" userId="17a83449cc180f75" providerId="LiveId" clId="{46F6CC8B-2CC5-7C42-B149-39A32AF45061}" dt="2019-01-27T03:25:35.332" v="687" actId="26606"/>
          <ac:spMkLst>
            <pc:docMk/>
            <pc:sldMk cId="1074978226" sldId="337"/>
            <ac:spMk id="13" creationId="{1DB7C82F-AB7E-4F0C-B829-FA1B9C415180}"/>
          </ac:spMkLst>
        </pc:spChg>
        <pc:spChg chg="add del">
          <ac:chgData name="bfjghod Goh" userId="17a83449cc180f75" providerId="LiveId" clId="{46F6CC8B-2CC5-7C42-B149-39A32AF45061}" dt="2019-01-27T03:24:58.225" v="679" actId="26606"/>
          <ac:spMkLst>
            <pc:docMk/>
            <pc:sldMk cId="1074978226" sldId="337"/>
            <ac:spMk id="15" creationId="{AB45A142-4255-493C-8284-5D566C121B10}"/>
          </ac:spMkLst>
        </pc:spChg>
        <pc:spChg chg="add del">
          <ac:chgData name="bfjghod Goh" userId="17a83449cc180f75" providerId="LiveId" clId="{46F6CC8B-2CC5-7C42-B149-39A32AF45061}" dt="2019-01-27T03:25:42.391" v="689" actId="26606"/>
          <ac:spMkLst>
            <pc:docMk/>
            <pc:sldMk cId="1074978226" sldId="337"/>
            <ac:spMk id="16" creationId="{559AE206-7EBA-4D33-8BC9-9D8158553F0E}"/>
          </ac:spMkLst>
        </pc:spChg>
        <pc:spChg chg="add del">
          <ac:chgData name="bfjghod Goh" userId="17a83449cc180f75" providerId="LiveId" clId="{46F6CC8B-2CC5-7C42-B149-39A32AF45061}" dt="2019-01-27T03:25:42.391" v="689" actId="26606"/>
          <ac:spMkLst>
            <pc:docMk/>
            <pc:sldMk cId="1074978226" sldId="337"/>
            <ac:spMk id="18" creationId="{6437D937-A7F1-4011-92B4-328E5BE1B166}"/>
          </ac:spMkLst>
        </pc:spChg>
        <pc:spChg chg="add del">
          <ac:chgData name="bfjghod Goh" userId="17a83449cc180f75" providerId="LiveId" clId="{46F6CC8B-2CC5-7C42-B149-39A32AF45061}" dt="2019-01-27T03:25:42.391" v="689" actId="26606"/>
          <ac:spMkLst>
            <pc:docMk/>
            <pc:sldMk cId="1074978226" sldId="337"/>
            <ac:spMk id="19" creationId="{34244EF8-D73A-40E1-BE73-D46E6B4B04ED}"/>
          </ac:spMkLst>
        </pc:spChg>
        <pc:spChg chg="add del">
          <ac:chgData name="bfjghod Goh" userId="17a83449cc180f75" providerId="LiveId" clId="{46F6CC8B-2CC5-7C42-B149-39A32AF45061}" dt="2019-01-27T03:25:42.391" v="689" actId="26606"/>
          <ac:spMkLst>
            <pc:docMk/>
            <pc:sldMk cId="1074978226" sldId="337"/>
            <ac:spMk id="20" creationId="{B672F332-AF08-46C6-94F0-77684310D7B7}"/>
          </ac:spMkLst>
        </pc:spChg>
        <pc:spChg chg="add del">
          <ac:chgData name="bfjghod Goh" userId="17a83449cc180f75" providerId="LiveId" clId="{46F6CC8B-2CC5-7C42-B149-39A32AF45061}" dt="2019-01-27T03:25:15.288" v="682" actId="26606"/>
          <ac:spMkLst>
            <pc:docMk/>
            <pc:sldMk cId="1074978226" sldId="337"/>
            <ac:spMk id="22" creationId="{4038CB10-1F5C-4D54-9DF7-12586DE5B007}"/>
          </ac:spMkLst>
        </pc:spChg>
        <pc:spChg chg="add">
          <ac:chgData name="bfjghod Goh" userId="17a83449cc180f75" providerId="LiveId" clId="{46F6CC8B-2CC5-7C42-B149-39A32AF45061}" dt="2019-01-27T03:25:42.391" v="689" actId="26606"/>
          <ac:spMkLst>
            <pc:docMk/>
            <pc:sldMk cId="1074978226" sldId="337"/>
            <ac:spMk id="23" creationId="{1DB7C82F-AB7E-4F0C-B829-FA1B9C415180}"/>
          </ac:spMkLst>
        </pc:spChg>
        <pc:spChg chg="add del">
          <ac:chgData name="bfjghod Goh" userId="17a83449cc180f75" providerId="LiveId" clId="{46F6CC8B-2CC5-7C42-B149-39A32AF45061}" dt="2019-01-27T03:25:15.288" v="682" actId="26606"/>
          <ac:spMkLst>
            <pc:docMk/>
            <pc:sldMk cId="1074978226" sldId="337"/>
            <ac:spMk id="24" creationId="{73ED6512-6858-4552-B699-9A97FE9A4EA2}"/>
          </ac:spMkLst>
        </pc:spChg>
        <pc:picChg chg="add mod ord">
          <ac:chgData name="bfjghod Goh" userId="17a83449cc180f75" providerId="LiveId" clId="{46F6CC8B-2CC5-7C42-B149-39A32AF45061}" dt="2019-01-27T03:25:42.391" v="689" actId="26606"/>
          <ac:picMkLst>
            <pc:docMk/>
            <pc:sldMk cId="1074978226" sldId="337"/>
            <ac:picMk id="7" creationId="{07D8F4E9-70F4-314B-8326-58DE832AE358}"/>
          </ac:picMkLst>
        </pc:picChg>
        <pc:picChg chg="add del">
          <ac:chgData name="bfjghod Goh" userId="17a83449cc180f75" providerId="LiveId" clId="{46F6CC8B-2CC5-7C42-B149-39A32AF45061}" dt="2019-01-27T03:24:52.316" v="677" actId="26606"/>
          <ac:picMkLst>
            <pc:docMk/>
            <pc:sldMk cId="1074978226" sldId="337"/>
            <ac:picMk id="12" creationId="{19AE98B8-B73A-4724-B639-017087F9239F}"/>
          </ac:picMkLst>
        </pc:picChg>
        <pc:picChg chg="add del">
          <ac:chgData name="bfjghod Goh" userId="17a83449cc180f75" providerId="LiveId" clId="{46F6CC8B-2CC5-7C42-B149-39A32AF45061}" dt="2019-01-27T03:25:15.295" v="683" actId="26606"/>
          <ac:picMkLst>
            <pc:docMk/>
            <pc:sldMk cId="1074978226" sldId="337"/>
            <ac:picMk id="17" creationId="{19AE98B8-B73A-4724-B639-017087F9239F}"/>
          </ac:picMkLst>
        </pc:picChg>
        <pc:picChg chg="add del">
          <ac:chgData name="bfjghod Goh" userId="17a83449cc180f75" providerId="LiveId" clId="{46F6CC8B-2CC5-7C42-B149-39A32AF45061}" dt="2019-01-27T03:25:26.528" v="685"/>
          <ac:picMkLst>
            <pc:docMk/>
            <pc:sldMk cId="1074978226" sldId="337"/>
            <ac:picMk id="26" creationId="{19AE98B8-B73A-4724-B639-017087F9239F}"/>
          </ac:picMkLst>
        </pc:picChg>
        <pc:cxnChg chg="add del">
          <ac:chgData name="bfjghod Goh" userId="17a83449cc180f75" providerId="LiveId" clId="{46F6CC8B-2CC5-7C42-B149-39A32AF45061}" dt="2019-01-27T03:24:58.225" v="679" actId="26606"/>
          <ac:cxnSpMkLst>
            <pc:docMk/>
            <pc:sldMk cId="1074978226" sldId="337"/>
            <ac:cxnSpMk id="14" creationId="{38FB9660-F42F-4313-BBC4-47C007FE484C}"/>
          </ac:cxnSpMkLst>
        </pc:cxnChg>
        <pc:cxnChg chg="add del">
          <ac:chgData name="bfjghod Goh" userId="17a83449cc180f75" providerId="LiveId" clId="{46F6CC8B-2CC5-7C42-B149-39A32AF45061}" dt="2019-01-27T03:25:42.391" v="689" actId="26606"/>
          <ac:cxnSpMkLst>
            <pc:docMk/>
            <pc:sldMk cId="1074978226" sldId="337"/>
            <ac:cxnSpMk id="21" creationId="{9E8E38ED-369A-44C2-B635-0BED0E48A6E8}"/>
          </ac:cxnSpMkLst>
        </pc:cxnChg>
      </pc:sldChg>
      <pc:sldChg chg="addSp delSp modSp add modNotesTx">
        <pc:chgData name="bfjghod Goh" userId="17a83449cc180f75" providerId="LiveId" clId="{46F6CC8B-2CC5-7C42-B149-39A32AF45061}" dt="2019-01-28T01:50:13.383" v="5115" actId="20577"/>
        <pc:sldMkLst>
          <pc:docMk/>
          <pc:sldMk cId="1411556595" sldId="338"/>
        </pc:sldMkLst>
        <pc:spChg chg="del">
          <ac:chgData name="bfjghod Goh" userId="17a83449cc180f75" providerId="LiveId" clId="{46F6CC8B-2CC5-7C42-B149-39A32AF45061}" dt="2019-01-27T03:40:14.483" v="862"/>
          <ac:spMkLst>
            <pc:docMk/>
            <pc:sldMk cId="1411556595" sldId="338"/>
            <ac:spMk id="2" creationId="{DCA84321-B198-3C4B-9D6B-92DBB6A6EBF6}"/>
          </ac:spMkLst>
        </pc:spChg>
        <pc:spChg chg="del">
          <ac:chgData name="bfjghod Goh" userId="17a83449cc180f75" providerId="LiveId" clId="{46F6CC8B-2CC5-7C42-B149-39A32AF45061}" dt="2019-01-27T03:40:14.483" v="862"/>
          <ac:spMkLst>
            <pc:docMk/>
            <pc:sldMk cId="1411556595" sldId="338"/>
            <ac:spMk id="3" creationId="{B18BCC7B-2602-364F-8E14-8078CCDB21AF}"/>
          </ac:spMkLst>
        </pc:spChg>
        <pc:spChg chg="add mod">
          <ac:chgData name="bfjghod Goh" userId="17a83449cc180f75" providerId="LiveId" clId="{46F6CC8B-2CC5-7C42-B149-39A32AF45061}" dt="2019-01-27T03:40:20.096" v="901" actId="20577"/>
          <ac:spMkLst>
            <pc:docMk/>
            <pc:sldMk cId="1411556595" sldId="338"/>
            <ac:spMk id="4" creationId="{DA7F8F6F-160F-BE42-95DE-F41541A0BBD9}"/>
          </ac:spMkLst>
        </pc:spChg>
        <pc:spChg chg="add mod">
          <ac:chgData name="bfjghod Goh" userId="17a83449cc180f75" providerId="LiveId" clId="{46F6CC8B-2CC5-7C42-B149-39A32AF45061}" dt="2019-01-28T01:50:13.383" v="5115" actId="20577"/>
          <ac:spMkLst>
            <pc:docMk/>
            <pc:sldMk cId="1411556595" sldId="338"/>
            <ac:spMk id="5" creationId="{0A516FEB-1EF9-3042-9D57-8640979837AB}"/>
          </ac:spMkLst>
        </pc:spChg>
      </pc:sldChg>
      <pc:sldChg chg="addSp delSp modSp add mod setBg">
        <pc:chgData name="bfjghod Goh" userId="17a83449cc180f75" providerId="LiveId" clId="{46F6CC8B-2CC5-7C42-B149-39A32AF45061}" dt="2019-01-27T03:45:26.366" v="1245" actId="26606"/>
        <pc:sldMkLst>
          <pc:docMk/>
          <pc:sldMk cId="1900263527" sldId="339"/>
        </pc:sldMkLst>
        <pc:spChg chg="mod">
          <ac:chgData name="bfjghod Goh" userId="17a83449cc180f75" providerId="LiveId" clId="{46F6CC8B-2CC5-7C42-B149-39A32AF45061}" dt="2019-01-27T03:45:26.366" v="1245" actId="26606"/>
          <ac:spMkLst>
            <pc:docMk/>
            <pc:sldMk cId="1900263527" sldId="339"/>
            <ac:spMk id="2" creationId="{E5B70743-D882-C449-A6F4-0627A4B2CDF4}"/>
          </ac:spMkLst>
        </pc:spChg>
        <pc:spChg chg="del mod">
          <ac:chgData name="bfjghod Goh" userId="17a83449cc180f75" providerId="LiveId" clId="{46F6CC8B-2CC5-7C42-B149-39A32AF45061}" dt="2019-01-27T03:45:26.366" v="1245" actId="26606"/>
          <ac:spMkLst>
            <pc:docMk/>
            <pc:sldMk cId="1900263527" sldId="339"/>
            <ac:spMk id="3" creationId="{0097655D-6903-D44B-A5AB-0C798B583916}"/>
          </ac:spMkLst>
        </pc:spChg>
        <pc:spChg chg="add">
          <ac:chgData name="bfjghod Goh" userId="17a83449cc180f75" providerId="LiveId" clId="{46F6CC8B-2CC5-7C42-B149-39A32AF45061}" dt="2019-01-27T03:45:26.366" v="1245" actId="26606"/>
          <ac:spMkLst>
            <pc:docMk/>
            <pc:sldMk cId="1900263527" sldId="339"/>
            <ac:spMk id="10" creationId="{46C2E80F-49A6-4372-B103-219D417A55ED}"/>
          </ac:spMkLst>
        </pc:spChg>
        <pc:graphicFrameChg chg="add">
          <ac:chgData name="bfjghod Goh" userId="17a83449cc180f75" providerId="LiveId" clId="{46F6CC8B-2CC5-7C42-B149-39A32AF45061}" dt="2019-01-27T03:45:26.366" v="1245" actId="26606"/>
          <ac:graphicFrameMkLst>
            <pc:docMk/>
            <pc:sldMk cId="1900263527" sldId="339"/>
            <ac:graphicFrameMk id="5" creationId="{FBD0BD54-4663-4BAB-A3EB-8582F97578CD}"/>
          </ac:graphicFrameMkLst>
        </pc:graphicFrameChg>
      </pc:sldChg>
      <pc:sldChg chg="addSp delSp modSp add mod setBg">
        <pc:chgData name="bfjghod Goh" userId="17a83449cc180f75" providerId="LiveId" clId="{46F6CC8B-2CC5-7C42-B149-39A32AF45061}" dt="2019-01-27T03:48:39.057" v="1256" actId="1076"/>
        <pc:sldMkLst>
          <pc:docMk/>
          <pc:sldMk cId="1991005470" sldId="340"/>
        </pc:sldMkLst>
        <pc:spChg chg="del">
          <ac:chgData name="bfjghod Goh" userId="17a83449cc180f75" providerId="LiveId" clId="{46F6CC8B-2CC5-7C42-B149-39A32AF45061}" dt="2019-01-27T03:46:16.859" v="1250" actId="26606"/>
          <ac:spMkLst>
            <pc:docMk/>
            <pc:sldMk cId="1991005470" sldId="340"/>
            <ac:spMk id="2" creationId="{C453DAEC-8F29-364F-81D2-4CC7E8F9092E}"/>
          </ac:spMkLst>
        </pc:spChg>
        <pc:spChg chg="del">
          <ac:chgData name="bfjghod Goh" userId="17a83449cc180f75" providerId="LiveId" clId="{46F6CC8B-2CC5-7C42-B149-39A32AF45061}" dt="2019-01-27T03:46:14.428" v="1249"/>
          <ac:spMkLst>
            <pc:docMk/>
            <pc:sldMk cId="1991005470" sldId="340"/>
            <ac:spMk id="3" creationId="{FDF553DF-CC3A-7D42-BD96-2DECA7DF4543}"/>
          </ac:spMkLst>
        </pc:spChg>
        <pc:picChg chg="add mod">
          <ac:chgData name="bfjghod Goh" userId="17a83449cc180f75" providerId="LiveId" clId="{46F6CC8B-2CC5-7C42-B149-39A32AF45061}" dt="2019-01-27T03:48:39.057" v="1256" actId="1076"/>
          <ac:picMkLst>
            <pc:docMk/>
            <pc:sldMk cId="1991005470" sldId="340"/>
            <ac:picMk id="4" creationId="{908CA71D-726C-F744-9D6E-95B7A151DE29}"/>
          </ac:picMkLst>
        </pc:picChg>
      </pc:sldChg>
      <pc:sldChg chg="addSp delSp modSp add mod setBg">
        <pc:chgData name="bfjghod Goh" userId="17a83449cc180f75" providerId="LiveId" clId="{46F6CC8B-2CC5-7C42-B149-39A32AF45061}" dt="2019-01-27T03:48:29.545" v="1254" actId="27614"/>
        <pc:sldMkLst>
          <pc:docMk/>
          <pc:sldMk cId="1597749545" sldId="341"/>
        </pc:sldMkLst>
        <pc:spChg chg="del">
          <ac:chgData name="bfjghod Goh" userId="17a83449cc180f75" providerId="LiveId" clId="{46F6CC8B-2CC5-7C42-B149-39A32AF45061}" dt="2019-01-27T03:48:18.511" v="1253" actId="26606"/>
          <ac:spMkLst>
            <pc:docMk/>
            <pc:sldMk cId="1597749545" sldId="341"/>
            <ac:spMk id="2" creationId="{3CFE0F77-AC91-6F4E-8012-47E943CC9966}"/>
          </ac:spMkLst>
        </pc:spChg>
        <pc:spChg chg="del">
          <ac:chgData name="bfjghod Goh" userId="17a83449cc180f75" providerId="LiveId" clId="{46F6CC8B-2CC5-7C42-B149-39A32AF45061}" dt="2019-01-27T03:48:16.490" v="1252"/>
          <ac:spMkLst>
            <pc:docMk/>
            <pc:sldMk cId="1597749545" sldId="341"/>
            <ac:spMk id="3" creationId="{8CF1816C-F43E-624F-9031-23616AF17AA6}"/>
          </ac:spMkLst>
        </pc:spChg>
        <pc:picChg chg="add mod">
          <ac:chgData name="bfjghod Goh" userId="17a83449cc180f75" providerId="LiveId" clId="{46F6CC8B-2CC5-7C42-B149-39A32AF45061}" dt="2019-01-27T03:48:29.545" v="1254" actId="27614"/>
          <ac:picMkLst>
            <pc:docMk/>
            <pc:sldMk cId="1597749545" sldId="341"/>
            <ac:picMk id="4" creationId="{D8DF0C1A-7BA1-C042-9720-8A6F36027AE9}"/>
          </ac:picMkLst>
        </pc:picChg>
      </pc:sldChg>
      <pc:sldChg chg="addSp delSp modSp add mod setBg">
        <pc:chgData name="bfjghod Goh" userId="17a83449cc180f75" providerId="LiveId" clId="{46F6CC8B-2CC5-7C42-B149-39A32AF45061}" dt="2019-01-27T03:50:47.686" v="1596" actId="26606"/>
        <pc:sldMkLst>
          <pc:docMk/>
          <pc:sldMk cId="3095758737" sldId="342"/>
        </pc:sldMkLst>
        <pc:spChg chg="mod">
          <ac:chgData name="bfjghod Goh" userId="17a83449cc180f75" providerId="LiveId" clId="{46F6CC8B-2CC5-7C42-B149-39A32AF45061}" dt="2019-01-27T03:50:47.686" v="1596" actId="26606"/>
          <ac:spMkLst>
            <pc:docMk/>
            <pc:sldMk cId="3095758737" sldId="342"/>
            <ac:spMk id="2" creationId="{38393E56-4CFF-2D44-A991-BD30C19DF42C}"/>
          </ac:spMkLst>
        </pc:spChg>
        <pc:spChg chg="del mod">
          <ac:chgData name="bfjghod Goh" userId="17a83449cc180f75" providerId="LiveId" clId="{46F6CC8B-2CC5-7C42-B149-39A32AF45061}" dt="2019-01-27T03:50:47.686" v="1596" actId="26606"/>
          <ac:spMkLst>
            <pc:docMk/>
            <pc:sldMk cId="3095758737" sldId="342"/>
            <ac:spMk id="3" creationId="{DB29C74D-51BE-C64E-B8D3-D0390A9E1B11}"/>
          </ac:spMkLst>
        </pc:spChg>
        <pc:spChg chg="add">
          <ac:chgData name="bfjghod Goh" userId="17a83449cc180f75" providerId="LiveId" clId="{46F6CC8B-2CC5-7C42-B149-39A32AF45061}" dt="2019-01-27T03:50:47.686" v="1596" actId="26606"/>
          <ac:spMkLst>
            <pc:docMk/>
            <pc:sldMk cId="3095758737" sldId="342"/>
            <ac:spMk id="10" creationId="{46C2E80F-49A6-4372-B103-219D417A55ED}"/>
          </ac:spMkLst>
        </pc:spChg>
        <pc:graphicFrameChg chg="add">
          <ac:chgData name="bfjghod Goh" userId="17a83449cc180f75" providerId="LiveId" clId="{46F6CC8B-2CC5-7C42-B149-39A32AF45061}" dt="2019-01-27T03:50:47.686" v="1596" actId="26606"/>
          <ac:graphicFrameMkLst>
            <pc:docMk/>
            <pc:sldMk cId="3095758737" sldId="342"/>
            <ac:graphicFrameMk id="5" creationId="{929F3173-8DDA-498F-8760-2B5F935E411A}"/>
          </ac:graphicFrameMkLst>
        </pc:graphicFrameChg>
      </pc:sldChg>
      <pc:sldChg chg="addSp delSp modSp add mod setBg">
        <pc:chgData name="bfjghod Goh" userId="17a83449cc180f75" providerId="LiveId" clId="{46F6CC8B-2CC5-7C42-B149-39A32AF45061}" dt="2019-01-27T03:53:10.737" v="1666" actId="962"/>
        <pc:sldMkLst>
          <pc:docMk/>
          <pc:sldMk cId="3161455350" sldId="343"/>
        </pc:sldMkLst>
        <pc:spChg chg="mod">
          <ac:chgData name="bfjghod Goh" userId="17a83449cc180f75" providerId="LiveId" clId="{46F6CC8B-2CC5-7C42-B149-39A32AF45061}" dt="2019-01-27T03:51:47.976" v="1635" actId="26606"/>
          <ac:spMkLst>
            <pc:docMk/>
            <pc:sldMk cId="3161455350" sldId="343"/>
            <ac:spMk id="2" creationId="{9ECBC279-B64F-024E-AB74-714200D6CD8C}"/>
          </ac:spMkLst>
        </pc:spChg>
        <pc:spChg chg="del mod">
          <ac:chgData name="bfjghod Goh" userId="17a83449cc180f75" providerId="LiveId" clId="{46F6CC8B-2CC5-7C42-B149-39A32AF45061}" dt="2019-01-27T03:53:08.828" v="1664" actId="931"/>
          <ac:spMkLst>
            <pc:docMk/>
            <pc:sldMk cId="3161455350" sldId="343"/>
            <ac:spMk id="3" creationId="{46302A14-42A4-8C4F-9C93-985E93F77291}"/>
          </ac:spMkLst>
        </pc:spChg>
        <pc:spChg chg="add del">
          <ac:chgData name="bfjghod Goh" userId="17a83449cc180f75" providerId="LiveId" clId="{46F6CC8B-2CC5-7C42-B149-39A32AF45061}" dt="2019-01-27T03:51:47.962" v="1634" actId="26606"/>
          <ac:spMkLst>
            <pc:docMk/>
            <pc:sldMk cId="3161455350" sldId="343"/>
            <ac:spMk id="8" creationId="{B4F5FA0D-0104-4987-8241-EFF7C85B88DE}"/>
          </ac:spMkLst>
        </pc:spChg>
        <pc:spChg chg="add del">
          <ac:chgData name="bfjghod Goh" userId="17a83449cc180f75" providerId="LiveId" clId="{46F6CC8B-2CC5-7C42-B149-39A32AF45061}" dt="2019-01-27T03:51:52.317" v="1637" actId="26606"/>
          <ac:spMkLst>
            <pc:docMk/>
            <pc:sldMk cId="3161455350" sldId="343"/>
            <ac:spMk id="12" creationId="{B4F5FA0D-0104-4987-8241-EFF7C85B88DE}"/>
          </ac:spMkLst>
        </pc:spChg>
        <pc:spChg chg="add">
          <ac:chgData name="bfjghod Goh" userId="17a83449cc180f75" providerId="LiveId" clId="{46F6CC8B-2CC5-7C42-B149-39A32AF45061}" dt="2019-01-27T03:51:52.317" v="1637" actId="26606"/>
          <ac:spMkLst>
            <pc:docMk/>
            <pc:sldMk cId="3161455350" sldId="343"/>
            <ac:spMk id="18" creationId="{B4F5FA0D-0104-4987-8241-EFF7C85B88DE}"/>
          </ac:spMkLst>
        </pc:spChg>
        <pc:picChg chg="add mod">
          <ac:chgData name="bfjghod Goh" userId="17a83449cc180f75" providerId="LiveId" clId="{46F6CC8B-2CC5-7C42-B149-39A32AF45061}" dt="2019-01-27T03:53:10.737" v="1666" actId="962"/>
          <ac:picMkLst>
            <pc:docMk/>
            <pc:sldMk cId="3161455350" sldId="343"/>
            <ac:picMk id="5" creationId="{C434FB52-D8E3-EF47-B3E8-4B3C88ECEE4B}"/>
          </ac:picMkLst>
        </pc:picChg>
        <pc:picChg chg="add del">
          <ac:chgData name="bfjghod Goh" userId="17a83449cc180f75" providerId="LiveId" clId="{46F6CC8B-2CC5-7C42-B149-39A32AF45061}" dt="2019-01-27T03:51:47.962" v="1634" actId="26606"/>
          <ac:picMkLst>
            <pc:docMk/>
            <pc:sldMk cId="3161455350" sldId="343"/>
            <ac:picMk id="10" creationId="{2897127E-6CEF-446C-BE87-93B7C46E49D1}"/>
          </ac:picMkLst>
        </pc:picChg>
        <pc:picChg chg="add del">
          <ac:chgData name="bfjghod Goh" userId="17a83449cc180f75" providerId="LiveId" clId="{46F6CC8B-2CC5-7C42-B149-39A32AF45061}" dt="2019-01-27T03:51:52.317" v="1637" actId="26606"/>
          <ac:picMkLst>
            <pc:docMk/>
            <pc:sldMk cId="3161455350" sldId="343"/>
            <ac:picMk id="13" creationId="{2897127E-6CEF-446C-BE87-93B7C46E49D1}"/>
          </ac:picMkLst>
        </pc:picChg>
        <pc:picChg chg="add">
          <ac:chgData name="bfjghod Goh" userId="17a83449cc180f75" providerId="LiveId" clId="{46F6CC8B-2CC5-7C42-B149-39A32AF45061}" dt="2019-01-27T03:51:52.317" v="1637" actId="26606"/>
          <ac:picMkLst>
            <pc:docMk/>
            <pc:sldMk cId="3161455350" sldId="343"/>
            <ac:picMk id="20" creationId="{2897127E-6CEF-446C-BE87-93B7C46E49D1}"/>
          </ac:picMkLst>
        </pc:picChg>
      </pc:sldChg>
      <pc:sldChg chg="addSp delSp modSp add mod setBg modNotesTx">
        <pc:chgData name="bfjghod Goh" userId="17a83449cc180f75" providerId="LiveId" clId="{46F6CC8B-2CC5-7C42-B149-39A32AF45061}" dt="2019-01-28T00:41:41.556" v="4515" actId="20577"/>
        <pc:sldMkLst>
          <pc:docMk/>
          <pc:sldMk cId="805214028" sldId="344"/>
        </pc:sldMkLst>
        <pc:spChg chg="mod">
          <ac:chgData name="bfjghod Goh" userId="17a83449cc180f75" providerId="LiveId" clId="{46F6CC8B-2CC5-7C42-B149-39A32AF45061}" dt="2019-01-27T03:52:18.297" v="1662" actId="26606"/>
          <ac:spMkLst>
            <pc:docMk/>
            <pc:sldMk cId="805214028" sldId="344"/>
            <ac:spMk id="2" creationId="{824C1CCB-CA1F-C94F-85DC-BF5D00EBEA7E}"/>
          </ac:spMkLst>
        </pc:spChg>
        <pc:spChg chg="del mod">
          <ac:chgData name="bfjghod Goh" userId="17a83449cc180f75" providerId="LiveId" clId="{46F6CC8B-2CC5-7C42-B149-39A32AF45061}" dt="2019-01-27T03:53:32.182" v="1668" actId="931"/>
          <ac:spMkLst>
            <pc:docMk/>
            <pc:sldMk cId="805214028" sldId="344"/>
            <ac:spMk id="3" creationId="{33CC28F4-C57A-084C-B523-B2C50955048F}"/>
          </ac:spMkLst>
        </pc:spChg>
        <pc:spChg chg="add">
          <ac:chgData name="bfjghod Goh" userId="17a83449cc180f75" providerId="LiveId" clId="{46F6CC8B-2CC5-7C42-B149-39A32AF45061}" dt="2019-01-27T03:52:18.297" v="1662" actId="26606"/>
          <ac:spMkLst>
            <pc:docMk/>
            <pc:sldMk cId="805214028" sldId="344"/>
            <ac:spMk id="8" creationId="{B4F5FA0D-0104-4987-8241-EFF7C85B88DE}"/>
          </ac:spMkLst>
        </pc:spChg>
        <pc:picChg chg="add mod">
          <ac:chgData name="bfjghod Goh" userId="17a83449cc180f75" providerId="LiveId" clId="{46F6CC8B-2CC5-7C42-B149-39A32AF45061}" dt="2019-01-27T03:53:34.246" v="1669" actId="27614"/>
          <ac:picMkLst>
            <pc:docMk/>
            <pc:sldMk cId="805214028" sldId="344"/>
            <ac:picMk id="5" creationId="{F86FCA76-41F6-394E-9EEF-36B01ABBC6D7}"/>
          </ac:picMkLst>
        </pc:picChg>
        <pc:picChg chg="add">
          <ac:chgData name="bfjghod Goh" userId="17a83449cc180f75" providerId="LiveId" clId="{46F6CC8B-2CC5-7C42-B149-39A32AF45061}" dt="2019-01-27T03:52:18.297" v="1662" actId="26606"/>
          <ac:picMkLst>
            <pc:docMk/>
            <pc:sldMk cId="805214028" sldId="344"/>
            <ac:picMk id="10" creationId="{2897127E-6CEF-446C-BE87-93B7C46E49D1}"/>
          </ac:picMkLst>
        </pc:picChg>
      </pc:sldChg>
      <pc:sldChg chg="addSp delSp modSp add mod setBg setClrOvrMap">
        <pc:chgData name="bfjghod Goh" userId="17a83449cc180f75" providerId="LiveId" clId="{46F6CC8B-2CC5-7C42-B149-39A32AF45061}" dt="2019-01-27T04:02:04.678" v="1736" actId="26606"/>
        <pc:sldMkLst>
          <pc:docMk/>
          <pc:sldMk cId="1320759618" sldId="345"/>
        </pc:sldMkLst>
        <pc:spChg chg="mod">
          <ac:chgData name="bfjghod Goh" userId="17a83449cc180f75" providerId="LiveId" clId="{46F6CC8B-2CC5-7C42-B149-39A32AF45061}" dt="2019-01-27T04:02:04.678" v="1736" actId="26606"/>
          <ac:spMkLst>
            <pc:docMk/>
            <pc:sldMk cId="1320759618" sldId="345"/>
            <ac:spMk id="2" creationId="{FD896D3D-26EA-624C-9C9D-19DC10DA74E2}"/>
          </ac:spMkLst>
        </pc:spChg>
        <pc:spChg chg="add del mod">
          <ac:chgData name="bfjghod Goh" userId="17a83449cc180f75" providerId="LiveId" clId="{46F6CC8B-2CC5-7C42-B149-39A32AF45061}" dt="2019-01-27T04:02:04.678" v="1736" actId="26606"/>
          <ac:spMkLst>
            <pc:docMk/>
            <pc:sldMk cId="1320759618" sldId="345"/>
            <ac:spMk id="3" creationId="{71E7131E-ABF3-F34E-81CF-6874BE90F0CB}"/>
          </ac:spMkLst>
        </pc:spChg>
        <pc:spChg chg="add del">
          <ac:chgData name="bfjghod Goh" userId="17a83449cc180f75" providerId="LiveId" clId="{46F6CC8B-2CC5-7C42-B149-39A32AF45061}" dt="2019-01-27T04:02:04.613" v="1735" actId="26606"/>
          <ac:spMkLst>
            <pc:docMk/>
            <pc:sldMk cId="1320759618" sldId="345"/>
            <ac:spMk id="10" creationId="{46C2E80F-49A6-4372-B103-219D417A55ED}"/>
          </ac:spMkLst>
        </pc:spChg>
        <pc:graphicFrameChg chg="add del">
          <ac:chgData name="bfjghod Goh" userId="17a83449cc180f75" providerId="LiveId" clId="{46F6CC8B-2CC5-7C42-B149-39A32AF45061}" dt="2019-01-27T04:02:04.613" v="1735" actId="26606"/>
          <ac:graphicFrameMkLst>
            <pc:docMk/>
            <pc:sldMk cId="1320759618" sldId="345"/>
            <ac:graphicFrameMk id="5" creationId="{39227A52-706B-483D-A36A-AFA356932272}"/>
          </ac:graphicFrameMkLst>
        </pc:graphicFrameChg>
        <pc:graphicFrameChg chg="add">
          <ac:chgData name="bfjghod Goh" userId="17a83449cc180f75" providerId="LiveId" clId="{46F6CC8B-2CC5-7C42-B149-39A32AF45061}" dt="2019-01-27T04:02:04.678" v="1736" actId="26606"/>
          <ac:graphicFrameMkLst>
            <pc:docMk/>
            <pc:sldMk cId="1320759618" sldId="345"/>
            <ac:graphicFrameMk id="12" creationId="{D54E809A-FB0D-409E-A8AA-C564161B4597}"/>
          </ac:graphicFrameMkLst>
        </pc:graphicFrameChg>
      </pc:sldChg>
      <pc:sldChg chg="addSp delSp modSp add mod setBg">
        <pc:chgData name="bfjghod Goh" userId="17a83449cc180f75" providerId="LiveId" clId="{46F6CC8B-2CC5-7C42-B149-39A32AF45061}" dt="2019-01-27T04:04:25" v="1820" actId="14100"/>
        <pc:sldMkLst>
          <pc:docMk/>
          <pc:sldMk cId="2717429670" sldId="346"/>
        </pc:sldMkLst>
        <pc:spChg chg="mod">
          <ac:chgData name="bfjghod Goh" userId="17a83449cc180f75" providerId="LiveId" clId="{46F6CC8B-2CC5-7C42-B149-39A32AF45061}" dt="2019-01-27T04:04:13.330" v="1816" actId="26606"/>
          <ac:spMkLst>
            <pc:docMk/>
            <pc:sldMk cId="2717429670" sldId="346"/>
            <ac:spMk id="2" creationId="{C8C8A269-5C67-C84C-A4F6-5E27FD45ED59}"/>
          </ac:spMkLst>
        </pc:spChg>
        <pc:spChg chg="del mod">
          <ac:chgData name="bfjghod Goh" userId="17a83449cc180f75" providerId="LiveId" clId="{46F6CC8B-2CC5-7C42-B149-39A32AF45061}" dt="2019-01-27T04:03:42.800" v="1809" actId="931"/>
          <ac:spMkLst>
            <pc:docMk/>
            <pc:sldMk cId="2717429670" sldId="346"/>
            <ac:spMk id="3" creationId="{56D0A72A-22B2-7B4B-9349-542B530F1E25}"/>
          </ac:spMkLst>
        </pc:spChg>
        <pc:spChg chg="add del mod">
          <ac:chgData name="bfjghod Goh" userId="17a83449cc180f75" providerId="LiveId" clId="{46F6CC8B-2CC5-7C42-B149-39A32AF45061}" dt="2019-01-27T04:04:04.876" v="1815"/>
          <ac:spMkLst>
            <pc:docMk/>
            <pc:sldMk cId="2717429670" sldId="346"/>
            <ac:spMk id="6" creationId="{2766B236-42BA-6042-BAEC-9E18E3F3ADF2}"/>
          </ac:spMkLst>
        </pc:spChg>
        <pc:spChg chg="add mod">
          <ac:chgData name="bfjghod Goh" userId="17a83449cc180f75" providerId="LiveId" clId="{46F6CC8B-2CC5-7C42-B149-39A32AF45061}" dt="2019-01-27T04:04:19.573" v="1818" actId="1076"/>
          <ac:spMkLst>
            <pc:docMk/>
            <pc:sldMk cId="2717429670" sldId="346"/>
            <ac:spMk id="8" creationId="{5285732F-232C-8940-9AEB-45E09DF66907}"/>
          </ac:spMkLst>
        </pc:spChg>
        <pc:spChg chg="add">
          <ac:chgData name="bfjghod Goh" userId="17a83449cc180f75" providerId="LiveId" clId="{46F6CC8B-2CC5-7C42-B149-39A32AF45061}" dt="2019-01-27T04:04:13.330" v="1816" actId="26606"/>
          <ac:spMkLst>
            <pc:docMk/>
            <pc:sldMk cId="2717429670" sldId="346"/>
            <ac:spMk id="10" creationId="{B1ED02B1-1BC5-458F-9994-627281CFE7C4}"/>
          </ac:spMkLst>
        </pc:spChg>
        <pc:picChg chg="add mod">
          <ac:chgData name="bfjghod Goh" userId="17a83449cc180f75" providerId="LiveId" clId="{46F6CC8B-2CC5-7C42-B149-39A32AF45061}" dt="2019-01-27T04:04:25" v="1820" actId="14100"/>
          <ac:picMkLst>
            <pc:docMk/>
            <pc:sldMk cId="2717429670" sldId="346"/>
            <ac:picMk id="5" creationId="{301B3157-9191-B746-B562-879A20BB5AAA}"/>
          </ac:picMkLst>
        </pc:picChg>
      </pc:sldChg>
      <pc:sldChg chg="addSp delSp modSp add mod setBg">
        <pc:chgData name="bfjghod Goh" userId="17a83449cc180f75" providerId="LiveId" clId="{46F6CC8B-2CC5-7C42-B149-39A32AF45061}" dt="2019-01-27T04:06:01.327" v="1974" actId="14100"/>
        <pc:sldMkLst>
          <pc:docMk/>
          <pc:sldMk cId="1246435289" sldId="347"/>
        </pc:sldMkLst>
        <pc:spChg chg="del">
          <ac:chgData name="bfjghod Goh" userId="17a83449cc180f75" providerId="LiveId" clId="{46F6CC8B-2CC5-7C42-B149-39A32AF45061}" dt="2019-01-27T04:05:55.656" v="1972" actId="26606"/>
          <ac:spMkLst>
            <pc:docMk/>
            <pc:sldMk cId="1246435289" sldId="347"/>
            <ac:spMk id="2" creationId="{9981F4F5-0A7A-324E-9E92-8DBA868C9DC2}"/>
          </ac:spMkLst>
        </pc:spChg>
        <pc:spChg chg="del">
          <ac:chgData name="bfjghod Goh" userId="17a83449cc180f75" providerId="LiveId" clId="{46F6CC8B-2CC5-7C42-B149-39A32AF45061}" dt="2019-01-27T04:05:53.611" v="1971"/>
          <ac:spMkLst>
            <pc:docMk/>
            <pc:sldMk cId="1246435289" sldId="347"/>
            <ac:spMk id="3" creationId="{A22E910B-A6D3-D04C-B139-7E697478CDB3}"/>
          </ac:spMkLst>
        </pc:spChg>
        <pc:picChg chg="add mod">
          <ac:chgData name="bfjghod Goh" userId="17a83449cc180f75" providerId="LiveId" clId="{46F6CC8B-2CC5-7C42-B149-39A32AF45061}" dt="2019-01-27T04:06:01.327" v="1974" actId="14100"/>
          <ac:picMkLst>
            <pc:docMk/>
            <pc:sldMk cId="1246435289" sldId="347"/>
            <ac:picMk id="4" creationId="{EFCAE978-EEDB-6D46-B28A-E6B3C22F24A7}"/>
          </ac:picMkLst>
        </pc:picChg>
      </pc:sldChg>
      <pc:sldChg chg="addSp delSp modSp add mod setBg">
        <pc:chgData name="bfjghod Goh" userId="17a83449cc180f75" providerId="LiveId" clId="{46F6CC8B-2CC5-7C42-B149-39A32AF45061}" dt="2019-01-27T04:09:21.123" v="2004" actId="26606"/>
        <pc:sldMkLst>
          <pc:docMk/>
          <pc:sldMk cId="2288499404" sldId="348"/>
        </pc:sldMkLst>
        <pc:spChg chg="mod">
          <ac:chgData name="bfjghod Goh" userId="17a83449cc180f75" providerId="LiveId" clId="{46F6CC8B-2CC5-7C42-B149-39A32AF45061}" dt="2019-01-27T04:09:21.123" v="2004" actId="26606"/>
          <ac:spMkLst>
            <pc:docMk/>
            <pc:sldMk cId="2288499404" sldId="348"/>
            <ac:spMk id="2" creationId="{B45BBDA8-0C5D-0F4A-9757-737EA66E4B0B}"/>
          </ac:spMkLst>
        </pc:spChg>
        <pc:spChg chg="del mod">
          <ac:chgData name="bfjghod Goh" userId="17a83449cc180f75" providerId="LiveId" clId="{46F6CC8B-2CC5-7C42-B149-39A32AF45061}" dt="2019-01-27T04:09:09.474" v="2002" actId="931"/>
          <ac:spMkLst>
            <pc:docMk/>
            <pc:sldMk cId="2288499404" sldId="348"/>
            <ac:spMk id="3" creationId="{EA6491B5-12F4-4248-AC8F-B89570ADA7EA}"/>
          </ac:spMkLst>
        </pc:spChg>
        <pc:spChg chg="add del">
          <ac:chgData name="bfjghod Goh" userId="17a83449cc180f75" providerId="LiveId" clId="{46F6CC8B-2CC5-7C42-B149-39A32AF45061}" dt="2019-01-27T04:09:21.123" v="2004" actId="26606"/>
          <ac:spMkLst>
            <pc:docMk/>
            <pc:sldMk cId="2288499404" sldId="348"/>
            <ac:spMk id="8" creationId="{3B854194-185D-494D-905C-7C7CB2E30F6E}"/>
          </ac:spMkLst>
        </pc:spChg>
        <pc:spChg chg="add del">
          <ac:chgData name="bfjghod Goh" userId="17a83449cc180f75" providerId="LiveId" clId="{46F6CC8B-2CC5-7C42-B149-39A32AF45061}" dt="2019-01-27T04:09:21.123" v="2004" actId="26606"/>
          <ac:spMkLst>
            <pc:docMk/>
            <pc:sldMk cId="2288499404" sldId="348"/>
            <ac:spMk id="10" creationId="{B4F5FA0D-0104-4987-8241-EFF7C85B88DE}"/>
          </ac:spMkLst>
        </pc:spChg>
        <pc:spChg chg="add">
          <ac:chgData name="bfjghod Goh" userId="17a83449cc180f75" providerId="LiveId" clId="{46F6CC8B-2CC5-7C42-B149-39A32AF45061}" dt="2019-01-27T04:09:21.123" v="2004" actId="26606"/>
          <ac:spMkLst>
            <pc:docMk/>
            <pc:sldMk cId="2288499404" sldId="348"/>
            <ac:spMk id="17" creationId="{823AC064-BC96-4F32-8AE1-B2FD38754823}"/>
          </ac:spMkLst>
        </pc:spChg>
        <pc:picChg chg="add mod">
          <ac:chgData name="bfjghod Goh" userId="17a83449cc180f75" providerId="LiveId" clId="{46F6CC8B-2CC5-7C42-B149-39A32AF45061}" dt="2019-01-27T04:09:21.123" v="2004" actId="26606"/>
          <ac:picMkLst>
            <pc:docMk/>
            <pc:sldMk cId="2288499404" sldId="348"/>
            <ac:picMk id="5" creationId="{DAD44E05-D917-8E4E-9408-726F5C505C2C}"/>
          </ac:picMkLst>
        </pc:picChg>
        <pc:picChg chg="add del">
          <ac:chgData name="bfjghod Goh" userId="17a83449cc180f75" providerId="LiveId" clId="{46F6CC8B-2CC5-7C42-B149-39A32AF45061}" dt="2019-01-27T04:09:21.123" v="2004" actId="26606"/>
          <ac:picMkLst>
            <pc:docMk/>
            <pc:sldMk cId="2288499404" sldId="348"/>
            <ac:picMk id="12" creationId="{2897127E-6CEF-446C-BE87-93B7C46E49D1}"/>
          </ac:picMkLst>
        </pc:picChg>
        <pc:cxnChg chg="add">
          <ac:chgData name="bfjghod Goh" userId="17a83449cc180f75" providerId="LiveId" clId="{46F6CC8B-2CC5-7C42-B149-39A32AF45061}" dt="2019-01-27T04:09:21.123" v="2004" actId="26606"/>
          <ac:cxnSpMkLst>
            <pc:docMk/>
            <pc:sldMk cId="2288499404" sldId="348"/>
            <ac:cxnSpMk id="19" creationId="{7E7C77BC-7138-40B1-A15B-20F57A494629}"/>
          </ac:cxnSpMkLst>
        </pc:cxnChg>
      </pc:sldChg>
      <pc:sldChg chg="addSp delSp modSp add mod setBg">
        <pc:chgData name="bfjghod Goh" userId="17a83449cc180f75" providerId="LiveId" clId="{46F6CC8B-2CC5-7C42-B149-39A32AF45061}" dt="2019-01-27T04:13:29.272" v="2156" actId="26606"/>
        <pc:sldMkLst>
          <pc:docMk/>
          <pc:sldMk cId="3159970802" sldId="349"/>
        </pc:sldMkLst>
        <pc:spChg chg="mod">
          <ac:chgData name="bfjghod Goh" userId="17a83449cc180f75" providerId="LiveId" clId="{46F6CC8B-2CC5-7C42-B149-39A32AF45061}" dt="2019-01-27T04:13:29.272" v="2156" actId="26606"/>
          <ac:spMkLst>
            <pc:docMk/>
            <pc:sldMk cId="3159970802" sldId="349"/>
            <ac:spMk id="2" creationId="{85A933F6-D56F-B04C-AD9C-AFF64D9E7FE4}"/>
          </ac:spMkLst>
        </pc:spChg>
        <pc:spChg chg="add del mod">
          <ac:chgData name="bfjghod Goh" userId="17a83449cc180f75" providerId="LiveId" clId="{46F6CC8B-2CC5-7C42-B149-39A32AF45061}" dt="2019-01-27T04:13:29.272" v="2156" actId="26606"/>
          <ac:spMkLst>
            <pc:docMk/>
            <pc:sldMk cId="3159970802" sldId="349"/>
            <ac:spMk id="3" creationId="{A9565971-4FE3-DF48-AE57-F93E4992DF71}"/>
          </ac:spMkLst>
        </pc:spChg>
        <pc:spChg chg="add del">
          <ac:chgData name="bfjghod Goh" userId="17a83449cc180f75" providerId="LiveId" clId="{46F6CC8B-2CC5-7C42-B149-39A32AF45061}" dt="2019-01-27T04:13:29.241" v="2155" actId="26606"/>
          <ac:spMkLst>
            <pc:docMk/>
            <pc:sldMk cId="3159970802" sldId="349"/>
            <ac:spMk id="10" creationId="{46C2E80F-49A6-4372-B103-219D417A55ED}"/>
          </ac:spMkLst>
        </pc:spChg>
        <pc:graphicFrameChg chg="add del">
          <ac:chgData name="bfjghod Goh" userId="17a83449cc180f75" providerId="LiveId" clId="{46F6CC8B-2CC5-7C42-B149-39A32AF45061}" dt="2019-01-27T04:13:29.241" v="2155" actId="26606"/>
          <ac:graphicFrameMkLst>
            <pc:docMk/>
            <pc:sldMk cId="3159970802" sldId="349"/>
            <ac:graphicFrameMk id="5" creationId="{BE75C565-0A5E-49CD-BAA3-0C8A1F0EF8FF}"/>
          </ac:graphicFrameMkLst>
        </pc:graphicFrameChg>
        <pc:graphicFrameChg chg="add">
          <ac:chgData name="bfjghod Goh" userId="17a83449cc180f75" providerId="LiveId" clId="{46F6CC8B-2CC5-7C42-B149-39A32AF45061}" dt="2019-01-27T04:13:29.272" v="2156" actId="26606"/>
          <ac:graphicFrameMkLst>
            <pc:docMk/>
            <pc:sldMk cId="3159970802" sldId="349"/>
            <ac:graphicFrameMk id="12" creationId="{1322FCE8-8C7F-44C6-92AD-4EFF7A39A226}"/>
          </ac:graphicFrameMkLst>
        </pc:graphicFrameChg>
      </pc:sldChg>
      <pc:sldChg chg="addSp delSp modSp add mod setBg">
        <pc:chgData name="bfjghod Goh" userId="17a83449cc180f75" providerId="LiveId" clId="{46F6CC8B-2CC5-7C42-B149-39A32AF45061}" dt="2019-01-27T04:13:57.589" v="2165" actId="1076"/>
        <pc:sldMkLst>
          <pc:docMk/>
          <pc:sldMk cId="222478460" sldId="350"/>
        </pc:sldMkLst>
        <pc:spChg chg="add del">
          <ac:chgData name="bfjghod Goh" userId="17a83449cc180f75" providerId="LiveId" clId="{46F6CC8B-2CC5-7C42-B149-39A32AF45061}" dt="2019-01-27T04:13:53.626" v="2163" actId="26606"/>
          <ac:spMkLst>
            <pc:docMk/>
            <pc:sldMk cId="222478460" sldId="350"/>
            <ac:spMk id="2" creationId="{46E20A28-2241-4746-8146-9598F837CDC4}"/>
          </ac:spMkLst>
        </pc:spChg>
        <pc:spChg chg="del">
          <ac:chgData name="bfjghod Goh" userId="17a83449cc180f75" providerId="LiveId" clId="{46F6CC8B-2CC5-7C42-B149-39A32AF45061}" dt="2019-01-27T04:13:48.850" v="2158"/>
          <ac:spMkLst>
            <pc:docMk/>
            <pc:sldMk cId="222478460" sldId="350"/>
            <ac:spMk id="3" creationId="{9F868C76-FF0C-B141-BA49-F4DF4E76454D}"/>
          </ac:spMkLst>
        </pc:spChg>
        <pc:spChg chg="add del">
          <ac:chgData name="bfjghod Goh" userId="17a83449cc180f75" providerId="LiveId" clId="{46F6CC8B-2CC5-7C42-B149-39A32AF45061}" dt="2019-01-27T04:13:53.623" v="2162" actId="26606"/>
          <ac:spMkLst>
            <pc:docMk/>
            <pc:sldMk cId="222478460" sldId="350"/>
            <ac:spMk id="9" creationId="{32BC26D8-82FB-445E-AA49-62A77D7C1EE0}"/>
          </ac:spMkLst>
        </pc:spChg>
        <pc:spChg chg="add del">
          <ac:chgData name="bfjghod Goh" userId="17a83449cc180f75" providerId="LiveId" clId="{46F6CC8B-2CC5-7C42-B149-39A32AF45061}" dt="2019-01-27T04:13:53.623" v="2162" actId="26606"/>
          <ac:spMkLst>
            <pc:docMk/>
            <pc:sldMk cId="222478460" sldId="350"/>
            <ac:spMk id="11" creationId="{CB44330D-EA18-4254-AA95-EB49948539B8}"/>
          </ac:spMkLst>
        </pc:spChg>
        <pc:picChg chg="add mod">
          <ac:chgData name="bfjghod Goh" userId="17a83449cc180f75" providerId="LiveId" clId="{46F6CC8B-2CC5-7C42-B149-39A32AF45061}" dt="2019-01-27T04:13:57.589" v="2165" actId="1076"/>
          <ac:picMkLst>
            <pc:docMk/>
            <pc:sldMk cId="222478460" sldId="350"/>
            <ac:picMk id="4" creationId="{C40D5318-1454-104C-99C6-AFFACCCD65B3}"/>
          </ac:picMkLst>
        </pc:picChg>
      </pc:sldChg>
      <pc:sldChg chg="addSp delSp modSp add mod setBg modNotesTx">
        <pc:chgData name="bfjghod Goh" userId="17a83449cc180f75" providerId="LiveId" clId="{46F6CC8B-2CC5-7C42-B149-39A32AF45061}" dt="2019-01-27T04:18:01.775" v="2234" actId="20577"/>
        <pc:sldMkLst>
          <pc:docMk/>
          <pc:sldMk cId="287169213" sldId="351"/>
        </pc:sldMkLst>
        <pc:spChg chg="del mod">
          <ac:chgData name="bfjghod Goh" userId="17a83449cc180f75" providerId="LiveId" clId="{46F6CC8B-2CC5-7C42-B149-39A32AF45061}" dt="2019-01-27T04:15:31.943" v="2174" actId="26606"/>
          <ac:spMkLst>
            <pc:docMk/>
            <pc:sldMk cId="287169213" sldId="351"/>
            <ac:spMk id="2" creationId="{74660E95-5637-B842-9D73-AD2DEE33DA52}"/>
          </ac:spMkLst>
        </pc:spChg>
        <pc:spChg chg="del">
          <ac:chgData name="bfjghod Goh" userId="17a83449cc180f75" providerId="LiveId" clId="{46F6CC8B-2CC5-7C42-B149-39A32AF45061}" dt="2019-01-27T04:15:00.746" v="2167" actId="931"/>
          <ac:spMkLst>
            <pc:docMk/>
            <pc:sldMk cId="287169213" sldId="351"/>
            <ac:spMk id="3" creationId="{AB77586D-9AA0-0D42-B159-7F093C86FCB8}"/>
          </ac:spMkLst>
        </pc:spChg>
        <pc:spChg chg="add del">
          <ac:chgData name="bfjghod Goh" userId="17a83449cc180f75" providerId="LiveId" clId="{46F6CC8B-2CC5-7C42-B149-39A32AF45061}" dt="2019-01-27T04:15:25.883" v="2171" actId="26606"/>
          <ac:spMkLst>
            <pc:docMk/>
            <pc:sldMk cId="287169213" sldId="351"/>
            <ac:spMk id="10" creationId="{5E49039B-DBD9-4D2D-A06D-ADBDFBC78E9E}"/>
          </ac:spMkLst>
        </pc:spChg>
        <pc:spChg chg="add del">
          <ac:chgData name="bfjghod Goh" userId="17a83449cc180f75" providerId="LiveId" clId="{46F6CC8B-2CC5-7C42-B149-39A32AF45061}" dt="2019-01-27T04:15:31.931" v="2173" actId="26606"/>
          <ac:spMkLst>
            <pc:docMk/>
            <pc:sldMk cId="287169213" sldId="351"/>
            <ac:spMk id="12" creationId="{1707FC24-6981-43D9-B525-C7832BA22463}"/>
          </ac:spMkLst>
        </pc:spChg>
        <pc:picChg chg="add del mod">
          <ac:chgData name="bfjghod Goh" userId="17a83449cc180f75" providerId="LiveId" clId="{46F6CC8B-2CC5-7C42-B149-39A32AF45061}" dt="2019-01-27T04:15:31.943" v="2174" actId="26606"/>
          <ac:picMkLst>
            <pc:docMk/>
            <pc:sldMk cId="287169213" sldId="351"/>
            <ac:picMk id="5" creationId="{8224ADCA-F1F3-A54D-BFED-742F8B12414A}"/>
          </ac:picMkLst>
        </pc:picChg>
        <pc:picChg chg="add del">
          <ac:chgData name="bfjghod Goh" userId="17a83449cc180f75" providerId="LiveId" clId="{46F6CC8B-2CC5-7C42-B149-39A32AF45061}" dt="2019-01-27T04:15:25.883" v="2171" actId="26606"/>
          <ac:picMkLst>
            <pc:docMk/>
            <pc:sldMk cId="287169213" sldId="351"/>
            <ac:picMk id="8" creationId="{8224ADCA-F1F3-A54D-BFED-742F8B12414A}"/>
          </ac:picMkLst>
        </pc:picChg>
        <pc:picChg chg="add del">
          <ac:chgData name="bfjghod Goh" userId="17a83449cc180f75" providerId="LiveId" clId="{46F6CC8B-2CC5-7C42-B149-39A32AF45061}" dt="2019-01-27T04:15:31.931" v="2173" actId="26606"/>
          <ac:picMkLst>
            <pc:docMk/>
            <pc:sldMk cId="287169213" sldId="351"/>
            <ac:picMk id="13" creationId="{8224ADCA-F1F3-A54D-BFED-742F8B12414A}"/>
          </ac:picMkLst>
        </pc:picChg>
        <pc:picChg chg="add">
          <ac:chgData name="bfjghod Goh" userId="17a83449cc180f75" providerId="LiveId" clId="{46F6CC8B-2CC5-7C42-B149-39A32AF45061}" dt="2019-01-27T04:15:31.943" v="2174" actId="26606"/>
          <ac:picMkLst>
            <pc:docMk/>
            <pc:sldMk cId="287169213" sldId="351"/>
            <ac:picMk id="15" creationId="{8224ADCA-F1F3-A54D-BFED-742F8B12414A}"/>
          </ac:picMkLst>
        </pc:picChg>
      </pc:sldChg>
      <pc:sldChg chg="addSp delSp modSp add mod setBg modNotesTx">
        <pc:chgData name="bfjghod Goh" userId="17a83449cc180f75" providerId="LiveId" clId="{46F6CC8B-2CC5-7C42-B149-39A32AF45061}" dt="2019-01-27T04:23:55.036" v="2452" actId="20577"/>
        <pc:sldMkLst>
          <pc:docMk/>
          <pc:sldMk cId="1391406345" sldId="352"/>
        </pc:sldMkLst>
        <pc:spChg chg="del">
          <ac:chgData name="bfjghod Goh" userId="17a83449cc180f75" providerId="LiveId" clId="{46F6CC8B-2CC5-7C42-B149-39A32AF45061}" dt="2019-01-27T04:21:41.417" v="2269"/>
          <ac:spMkLst>
            <pc:docMk/>
            <pc:sldMk cId="1391406345" sldId="352"/>
            <ac:spMk id="2" creationId="{E6B2429C-7B38-3D4D-BB84-218C62880174}"/>
          </ac:spMkLst>
        </pc:spChg>
        <pc:spChg chg="del">
          <ac:chgData name="bfjghod Goh" userId="17a83449cc180f75" providerId="LiveId" clId="{46F6CC8B-2CC5-7C42-B149-39A32AF45061}" dt="2019-01-27T04:21:41.417" v="2269"/>
          <ac:spMkLst>
            <pc:docMk/>
            <pc:sldMk cId="1391406345" sldId="352"/>
            <ac:spMk id="3" creationId="{F7976570-6445-EB4F-8945-2488442560D4}"/>
          </ac:spMkLst>
        </pc:spChg>
        <pc:spChg chg="add del mod">
          <ac:chgData name="bfjghod Goh" userId="17a83449cc180f75" providerId="LiveId" clId="{46F6CC8B-2CC5-7C42-B149-39A32AF45061}" dt="2019-01-27T04:21:58.687" v="2275" actId="26606"/>
          <ac:spMkLst>
            <pc:docMk/>
            <pc:sldMk cId="1391406345" sldId="352"/>
            <ac:spMk id="4" creationId="{950BC0EB-B6A8-C743-B30D-D7FF23A5AF9C}"/>
          </ac:spMkLst>
        </pc:spChg>
        <pc:spChg chg="add del mod">
          <ac:chgData name="bfjghod Goh" userId="17a83449cc180f75" providerId="LiveId" clId="{46F6CC8B-2CC5-7C42-B149-39A32AF45061}" dt="2019-01-27T04:21:46.964" v="2270" actId="931"/>
          <ac:spMkLst>
            <pc:docMk/>
            <pc:sldMk cId="1391406345" sldId="352"/>
            <ac:spMk id="5" creationId="{3A09B7F0-4C8D-5943-950B-C760293BAC28}"/>
          </ac:spMkLst>
        </pc:spChg>
        <pc:spChg chg="add mod">
          <ac:chgData name="bfjghod Goh" userId="17a83449cc180f75" providerId="LiveId" clId="{46F6CC8B-2CC5-7C42-B149-39A32AF45061}" dt="2019-01-27T04:22:13.548" v="2319" actId="26606"/>
          <ac:spMkLst>
            <pc:docMk/>
            <pc:sldMk cId="1391406345" sldId="352"/>
            <ac:spMk id="9" creationId="{950BC0EB-B6A8-C743-B30D-D7FF23A5AF9C}"/>
          </ac:spMkLst>
        </pc:spChg>
        <pc:spChg chg="add del">
          <ac:chgData name="bfjghod Goh" userId="17a83449cc180f75" providerId="LiveId" clId="{46F6CC8B-2CC5-7C42-B149-39A32AF45061}" dt="2019-01-27T04:22:13.548" v="2319" actId="26606"/>
          <ac:spMkLst>
            <pc:docMk/>
            <pc:sldMk cId="1391406345" sldId="352"/>
            <ac:spMk id="12" creationId="{A4AC5506-6312-4701-8D3C-40187889A947}"/>
          </ac:spMkLst>
        </pc:spChg>
        <pc:spChg chg="add">
          <ac:chgData name="bfjghod Goh" userId="17a83449cc180f75" providerId="LiveId" clId="{46F6CC8B-2CC5-7C42-B149-39A32AF45061}" dt="2019-01-27T04:22:13.548" v="2319" actId="26606"/>
          <ac:spMkLst>
            <pc:docMk/>
            <pc:sldMk cId="1391406345" sldId="352"/>
            <ac:spMk id="17" creationId="{823AC064-BC96-4F32-8AE1-B2FD38754823}"/>
          </ac:spMkLst>
        </pc:spChg>
        <pc:picChg chg="add mod">
          <ac:chgData name="bfjghod Goh" userId="17a83449cc180f75" providerId="LiveId" clId="{46F6CC8B-2CC5-7C42-B149-39A32AF45061}" dt="2019-01-27T04:22:13.548" v="2319" actId="26606"/>
          <ac:picMkLst>
            <pc:docMk/>
            <pc:sldMk cId="1391406345" sldId="352"/>
            <ac:picMk id="7" creationId="{6B911900-6B5B-1147-921E-87FE50E2016B}"/>
          </ac:picMkLst>
        </pc:picChg>
        <pc:cxnChg chg="add">
          <ac:chgData name="bfjghod Goh" userId="17a83449cc180f75" providerId="LiveId" clId="{46F6CC8B-2CC5-7C42-B149-39A32AF45061}" dt="2019-01-27T04:22:13.548" v="2319" actId="26606"/>
          <ac:cxnSpMkLst>
            <pc:docMk/>
            <pc:sldMk cId="1391406345" sldId="352"/>
            <ac:cxnSpMk id="19" creationId="{7E7C77BC-7138-40B1-A15B-20F57A494629}"/>
          </ac:cxnSpMkLst>
        </pc:cxnChg>
      </pc:sldChg>
      <pc:sldChg chg="delSp modSp add setBg delDesignElem">
        <pc:chgData name="bfjghod Goh" userId="17a83449cc180f75" providerId="LiveId" clId="{46F6CC8B-2CC5-7C42-B149-39A32AF45061}" dt="2019-01-27T04:24:18.611" v="2455" actId="20577"/>
        <pc:sldMkLst>
          <pc:docMk/>
          <pc:sldMk cId="2336876533" sldId="353"/>
        </pc:sldMkLst>
        <pc:spChg chg="mod">
          <ac:chgData name="bfjghod Goh" userId="17a83449cc180f75" providerId="LiveId" clId="{46F6CC8B-2CC5-7C42-B149-39A32AF45061}" dt="2019-01-27T04:24:18.611" v="2455" actId="20577"/>
          <ac:spMkLst>
            <pc:docMk/>
            <pc:sldMk cId="2336876533" sldId="353"/>
            <ac:spMk id="8" creationId="{F69EFDBE-369E-BE43-9E39-431FAD85E87C}"/>
          </ac:spMkLst>
        </pc:spChg>
        <pc:spChg chg="del">
          <ac:chgData name="bfjghod Goh" userId="17a83449cc180f75" providerId="LiveId" clId="{46F6CC8B-2CC5-7C42-B149-39A32AF45061}" dt="2019-01-27T04:22:51.820" v="2321"/>
          <ac:spMkLst>
            <pc:docMk/>
            <pc:sldMk cId="2336876533" sldId="353"/>
            <ac:spMk id="14" creationId="{6F9EB9F2-07E2-4D64-BBD8-BB5B217F1218}"/>
          </ac:spMkLst>
        </pc:spChg>
        <pc:cxnChg chg="del">
          <ac:chgData name="bfjghod Goh" userId="17a83449cc180f75" providerId="LiveId" clId="{46F6CC8B-2CC5-7C42-B149-39A32AF45061}" dt="2019-01-27T04:22:51.820" v="2321"/>
          <ac:cxnSpMkLst>
            <pc:docMk/>
            <pc:sldMk cId="2336876533" sldId="353"/>
            <ac:cxnSpMk id="16" creationId="{F0C57C7C-DFE9-4A1E-B7A9-DF40E63366BB}"/>
          </ac:cxnSpMkLst>
        </pc:cxnChg>
      </pc:sldChg>
      <pc:sldChg chg="addSp delSp modSp add mod setBg">
        <pc:chgData name="bfjghod Goh" userId="17a83449cc180f75" providerId="LiveId" clId="{46F6CC8B-2CC5-7C42-B149-39A32AF45061}" dt="2019-01-27T04:24:33.956" v="2459" actId="26606"/>
        <pc:sldMkLst>
          <pc:docMk/>
          <pc:sldMk cId="2395460411" sldId="354"/>
        </pc:sldMkLst>
        <pc:spChg chg="del">
          <ac:chgData name="bfjghod Goh" userId="17a83449cc180f75" providerId="LiveId" clId="{46F6CC8B-2CC5-7C42-B149-39A32AF45061}" dt="2019-01-27T04:24:24.365" v="2457"/>
          <ac:spMkLst>
            <pc:docMk/>
            <pc:sldMk cId="2395460411" sldId="354"/>
            <ac:spMk id="2" creationId="{D59C7BA2-59DE-7842-9057-DB87671D34A5}"/>
          </ac:spMkLst>
        </pc:spChg>
        <pc:spChg chg="del">
          <ac:chgData name="bfjghod Goh" userId="17a83449cc180f75" providerId="LiveId" clId="{46F6CC8B-2CC5-7C42-B149-39A32AF45061}" dt="2019-01-27T04:24:24.365" v="2457"/>
          <ac:spMkLst>
            <pc:docMk/>
            <pc:sldMk cId="2395460411" sldId="354"/>
            <ac:spMk id="3" creationId="{BBAF7E76-F3C3-7748-B296-6181D841B611}"/>
          </ac:spMkLst>
        </pc:spChg>
        <pc:spChg chg="add del mod">
          <ac:chgData name="bfjghod Goh" userId="17a83449cc180f75" providerId="LiveId" clId="{46F6CC8B-2CC5-7C42-B149-39A32AF45061}" dt="2019-01-27T04:24:33.956" v="2459" actId="26606"/>
          <ac:spMkLst>
            <pc:docMk/>
            <pc:sldMk cId="2395460411" sldId="354"/>
            <ac:spMk id="4" creationId="{C8956C44-7190-3147-BA8F-C1390AA80F30}"/>
          </ac:spMkLst>
        </pc:spChg>
        <pc:spChg chg="add del mod">
          <ac:chgData name="bfjghod Goh" userId="17a83449cc180f75" providerId="LiveId" clId="{46F6CC8B-2CC5-7C42-B149-39A32AF45061}" dt="2019-01-27T04:24:32.286" v="2458"/>
          <ac:spMkLst>
            <pc:docMk/>
            <pc:sldMk cId="2395460411" sldId="354"/>
            <ac:spMk id="5" creationId="{E21C2398-FBC2-6B49-AE48-4D00AD7AB390}"/>
          </ac:spMkLst>
        </pc:spChg>
        <pc:picChg chg="add mod">
          <ac:chgData name="bfjghod Goh" userId="17a83449cc180f75" providerId="LiveId" clId="{46F6CC8B-2CC5-7C42-B149-39A32AF45061}" dt="2019-01-27T04:24:33.956" v="2459" actId="26606"/>
          <ac:picMkLst>
            <pc:docMk/>
            <pc:sldMk cId="2395460411" sldId="354"/>
            <ac:picMk id="6" creationId="{0624B0ED-C4DC-6A4B-9E6C-13DADA88E56C}"/>
          </ac:picMkLst>
        </pc:picChg>
      </pc:sldChg>
      <pc:sldChg chg="modSp add">
        <pc:chgData name="bfjghod Goh" userId="17a83449cc180f75" providerId="LiveId" clId="{46F6CC8B-2CC5-7C42-B149-39A32AF45061}" dt="2019-01-27T04:26:57.634" v="2468" actId="255"/>
        <pc:sldMkLst>
          <pc:docMk/>
          <pc:sldMk cId="4135924851" sldId="355"/>
        </pc:sldMkLst>
        <pc:spChg chg="mod">
          <ac:chgData name="bfjghod Goh" userId="17a83449cc180f75" providerId="LiveId" clId="{46F6CC8B-2CC5-7C42-B149-39A32AF45061}" dt="2019-01-27T04:26:57.634" v="2468" actId="255"/>
          <ac:spMkLst>
            <pc:docMk/>
            <pc:sldMk cId="4135924851" sldId="355"/>
            <ac:spMk id="8" creationId="{F69EFDBE-369E-BE43-9E39-431FAD85E87C}"/>
          </ac:spMkLst>
        </pc:spChg>
      </pc:sldChg>
      <pc:sldChg chg="addSp delSp modSp add mod setBg">
        <pc:chgData name="bfjghod Goh" userId="17a83449cc180f75" providerId="LiveId" clId="{46F6CC8B-2CC5-7C42-B149-39A32AF45061}" dt="2019-01-27T04:29:37.032" v="2477" actId="26606"/>
        <pc:sldMkLst>
          <pc:docMk/>
          <pc:sldMk cId="3341532947" sldId="356"/>
        </pc:sldMkLst>
        <pc:spChg chg="del">
          <ac:chgData name="bfjghod Goh" userId="17a83449cc180f75" providerId="LiveId" clId="{46F6CC8B-2CC5-7C42-B149-39A32AF45061}" dt="2019-01-27T04:27:15.454" v="2470"/>
          <ac:spMkLst>
            <pc:docMk/>
            <pc:sldMk cId="3341532947" sldId="356"/>
            <ac:spMk id="2" creationId="{A8049CC0-F66D-9948-A253-6AB33809E22A}"/>
          </ac:spMkLst>
        </pc:spChg>
        <pc:spChg chg="del">
          <ac:chgData name="bfjghod Goh" userId="17a83449cc180f75" providerId="LiveId" clId="{46F6CC8B-2CC5-7C42-B149-39A32AF45061}" dt="2019-01-27T04:27:15.454" v="2470"/>
          <ac:spMkLst>
            <pc:docMk/>
            <pc:sldMk cId="3341532947" sldId="356"/>
            <ac:spMk id="3" creationId="{D18928B4-AAD2-7642-BB99-B2D3D17847D9}"/>
          </ac:spMkLst>
        </pc:spChg>
        <pc:spChg chg="add del mod">
          <ac:chgData name="bfjghod Goh" userId="17a83449cc180f75" providerId="LiveId" clId="{46F6CC8B-2CC5-7C42-B149-39A32AF45061}" dt="2019-01-27T04:27:35.735" v="2474" actId="26606"/>
          <ac:spMkLst>
            <pc:docMk/>
            <pc:sldMk cId="3341532947" sldId="356"/>
            <ac:spMk id="4" creationId="{7F1DB3B3-82E5-6544-B01D-64ACFF61D684}"/>
          </ac:spMkLst>
        </pc:spChg>
        <pc:spChg chg="add del mod">
          <ac:chgData name="bfjghod Goh" userId="17a83449cc180f75" providerId="LiveId" clId="{46F6CC8B-2CC5-7C42-B149-39A32AF45061}" dt="2019-01-27T04:27:33.841" v="2471" actId="931"/>
          <ac:spMkLst>
            <pc:docMk/>
            <pc:sldMk cId="3341532947" sldId="356"/>
            <ac:spMk id="5" creationId="{3CE63909-E682-1649-A043-7E0852B38E37}"/>
          </ac:spMkLst>
        </pc:spChg>
        <pc:spChg chg="add del mod">
          <ac:chgData name="bfjghod Goh" userId="17a83449cc180f75" providerId="LiveId" clId="{46F6CC8B-2CC5-7C42-B149-39A32AF45061}" dt="2019-01-27T04:29:35.256" v="2476" actId="931"/>
          <ac:spMkLst>
            <pc:docMk/>
            <pc:sldMk cId="3341532947" sldId="356"/>
            <ac:spMk id="9" creationId="{E85C2DFD-A694-1749-8E58-7C3480126C9A}"/>
          </ac:spMkLst>
        </pc:spChg>
        <pc:picChg chg="add del mod">
          <ac:chgData name="bfjghod Goh" userId="17a83449cc180f75" providerId="LiveId" clId="{46F6CC8B-2CC5-7C42-B149-39A32AF45061}" dt="2019-01-27T04:29:28.012" v="2475" actId="478"/>
          <ac:picMkLst>
            <pc:docMk/>
            <pc:sldMk cId="3341532947" sldId="356"/>
            <ac:picMk id="7" creationId="{E1AA7A6A-70DC-F44B-9236-D466CB78C3D2}"/>
          </ac:picMkLst>
        </pc:picChg>
        <pc:picChg chg="add mod">
          <ac:chgData name="bfjghod Goh" userId="17a83449cc180f75" providerId="LiveId" clId="{46F6CC8B-2CC5-7C42-B149-39A32AF45061}" dt="2019-01-27T04:29:37.032" v="2477" actId="26606"/>
          <ac:picMkLst>
            <pc:docMk/>
            <pc:sldMk cId="3341532947" sldId="356"/>
            <ac:picMk id="11" creationId="{9AE705B4-5AA7-2F48-8A11-FEFF649094C0}"/>
          </ac:picMkLst>
        </pc:picChg>
      </pc:sldChg>
      <pc:sldChg chg="delSp modSp add setBg delDesignElem">
        <pc:chgData name="bfjghod Goh" userId="17a83449cc180f75" providerId="LiveId" clId="{46F6CC8B-2CC5-7C42-B149-39A32AF45061}" dt="2019-01-27T04:31:18.049" v="2538" actId="20577"/>
        <pc:sldMkLst>
          <pc:docMk/>
          <pc:sldMk cId="3708300897" sldId="357"/>
        </pc:sldMkLst>
        <pc:spChg chg="mod">
          <ac:chgData name="bfjghod Goh" userId="17a83449cc180f75" providerId="LiveId" clId="{46F6CC8B-2CC5-7C42-B149-39A32AF45061}" dt="2019-01-27T04:31:18.049" v="2538" actId="20577"/>
          <ac:spMkLst>
            <pc:docMk/>
            <pc:sldMk cId="3708300897" sldId="357"/>
            <ac:spMk id="8" creationId="{4D57AE6F-51FC-D440-8BAE-98D6A3535199}"/>
          </ac:spMkLst>
        </pc:spChg>
        <pc:spChg chg="del">
          <ac:chgData name="bfjghod Goh" userId="17a83449cc180f75" providerId="LiveId" clId="{46F6CC8B-2CC5-7C42-B149-39A32AF45061}" dt="2019-01-27T04:31:00.832" v="2479"/>
          <ac:spMkLst>
            <pc:docMk/>
            <pc:sldMk cId="3708300897" sldId="357"/>
            <ac:spMk id="19" creationId="{569C1A01-6FB5-43CE-ADCC-936728ACAC0D}"/>
          </ac:spMkLst>
        </pc:spChg>
        <pc:picChg chg="del">
          <ac:chgData name="bfjghod Goh" userId="17a83449cc180f75" providerId="LiveId" clId="{46F6CC8B-2CC5-7C42-B149-39A32AF45061}" dt="2019-01-27T04:31:00.832" v="2479"/>
          <ac:picMkLst>
            <pc:docMk/>
            <pc:sldMk cId="3708300897" sldId="357"/>
            <ac:picMk id="20" creationId="{EE09A529-E47C-4634-BB98-0A9526C372B4}"/>
          </ac:picMkLst>
        </pc:picChg>
      </pc:sldChg>
      <pc:sldChg chg="addSp delSp modSp add modAnim">
        <pc:chgData name="bfjghod Goh" userId="17a83449cc180f75" providerId="LiveId" clId="{46F6CC8B-2CC5-7C42-B149-39A32AF45061}" dt="2019-01-27T05:17:51.236" v="3187" actId="20577"/>
        <pc:sldMkLst>
          <pc:docMk/>
          <pc:sldMk cId="3700990764" sldId="358"/>
        </pc:sldMkLst>
        <pc:spChg chg="mod">
          <ac:chgData name="bfjghod Goh" userId="17a83449cc180f75" providerId="LiveId" clId="{46F6CC8B-2CC5-7C42-B149-39A32AF45061}" dt="2019-01-27T05:16:56.038" v="3180" actId="20577"/>
          <ac:spMkLst>
            <pc:docMk/>
            <pc:sldMk cId="3700990764" sldId="358"/>
            <ac:spMk id="2" creationId="{44370A56-80C0-024C-A076-7AEE6E9E4A0C}"/>
          </ac:spMkLst>
        </pc:spChg>
        <pc:spChg chg="del">
          <ac:chgData name="bfjghod Goh" userId="17a83449cc180f75" providerId="LiveId" clId="{46F6CC8B-2CC5-7C42-B149-39A32AF45061}" dt="2019-01-27T05:08:34.785" v="2540" actId="3680"/>
          <ac:spMkLst>
            <pc:docMk/>
            <pc:sldMk cId="3700990764" sldId="358"/>
            <ac:spMk id="3" creationId="{49854000-420C-7148-89EE-690ABF1211BC}"/>
          </ac:spMkLst>
        </pc:spChg>
        <pc:spChg chg="add mod">
          <ac:chgData name="bfjghod Goh" userId="17a83449cc180f75" providerId="LiveId" clId="{46F6CC8B-2CC5-7C42-B149-39A32AF45061}" dt="2019-01-27T05:14:32.272" v="3113" actId="1076"/>
          <ac:spMkLst>
            <pc:docMk/>
            <pc:sldMk cId="3700990764" sldId="358"/>
            <ac:spMk id="5" creationId="{2F5CD443-1900-A84B-837A-F7A4E07E3264}"/>
          </ac:spMkLst>
        </pc:spChg>
        <pc:spChg chg="add mod">
          <ac:chgData name="bfjghod Goh" userId="17a83449cc180f75" providerId="LiveId" clId="{46F6CC8B-2CC5-7C42-B149-39A32AF45061}" dt="2019-01-27T05:16:21.071" v="3157" actId="13822"/>
          <ac:spMkLst>
            <pc:docMk/>
            <pc:sldMk cId="3700990764" sldId="358"/>
            <ac:spMk id="6" creationId="{3C2788F5-7D33-3D4B-BBBB-3A0EBB6C7585}"/>
          </ac:spMkLst>
        </pc:spChg>
        <pc:spChg chg="add mod">
          <ac:chgData name="bfjghod Goh" userId="17a83449cc180f75" providerId="LiveId" clId="{46F6CC8B-2CC5-7C42-B149-39A32AF45061}" dt="2019-01-27T05:16:30.563" v="3160" actId="1076"/>
          <ac:spMkLst>
            <pc:docMk/>
            <pc:sldMk cId="3700990764" sldId="358"/>
            <ac:spMk id="7" creationId="{685DD923-22EF-3948-A89E-93459B618C87}"/>
          </ac:spMkLst>
        </pc:spChg>
        <pc:spChg chg="add mod">
          <ac:chgData name="bfjghod Goh" userId="17a83449cc180f75" providerId="LiveId" clId="{46F6CC8B-2CC5-7C42-B149-39A32AF45061}" dt="2019-01-27T05:16:34.717" v="3162" actId="1076"/>
          <ac:spMkLst>
            <pc:docMk/>
            <pc:sldMk cId="3700990764" sldId="358"/>
            <ac:spMk id="8" creationId="{BA663E83-CBB3-3D41-905A-E9E03CD012A7}"/>
          </ac:spMkLst>
        </pc:spChg>
        <pc:spChg chg="add mod">
          <ac:chgData name="bfjghod Goh" userId="17a83449cc180f75" providerId="LiveId" clId="{46F6CC8B-2CC5-7C42-B149-39A32AF45061}" dt="2019-01-27T05:16:38.196" v="3164" actId="1076"/>
          <ac:spMkLst>
            <pc:docMk/>
            <pc:sldMk cId="3700990764" sldId="358"/>
            <ac:spMk id="9" creationId="{D041B0E4-3AD0-634B-BB6C-3462E3D4521D}"/>
          </ac:spMkLst>
        </pc:spChg>
        <pc:spChg chg="add mod">
          <ac:chgData name="bfjghod Goh" userId="17a83449cc180f75" providerId="LiveId" clId="{46F6CC8B-2CC5-7C42-B149-39A32AF45061}" dt="2019-01-27T05:16:43.106" v="3166" actId="1076"/>
          <ac:spMkLst>
            <pc:docMk/>
            <pc:sldMk cId="3700990764" sldId="358"/>
            <ac:spMk id="10" creationId="{0FB183C9-4484-0D40-8E6E-CC59159DF27C}"/>
          </ac:spMkLst>
        </pc:spChg>
        <pc:graphicFrameChg chg="add mod modGraphic">
          <ac:chgData name="bfjghod Goh" userId="17a83449cc180f75" providerId="LiveId" clId="{46F6CC8B-2CC5-7C42-B149-39A32AF45061}" dt="2019-01-27T05:17:51.236" v="3187" actId="20577"/>
          <ac:graphicFrameMkLst>
            <pc:docMk/>
            <pc:sldMk cId="3700990764" sldId="358"/>
            <ac:graphicFrameMk id="4" creationId="{7B4BFE91-22B5-AC4E-84B1-1B79EAE4C1BA}"/>
          </ac:graphicFrameMkLst>
        </pc:graphicFrameChg>
      </pc:sldChg>
      <pc:sldChg chg="delSp modSp add setBg delDesignElem">
        <pc:chgData name="bfjghod Goh" userId="17a83449cc180f75" providerId="LiveId" clId="{46F6CC8B-2CC5-7C42-B149-39A32AF45061}" dt="2019-01-27T05:21:49.745" v="3281" actId="20577"/>
        <pc:sldMkLst>
          <pc:docMk/>
          <pc:sldMk cId="2562674503" sldId="360"/>
        </pc:sldMkLst>
        <pc:spChg chg="mod">
          <ac:chgData name="bfjghod Goh" userId="17a83449cc180f75" providerId="LiveId" clId="{46F6CC8B-2CC5-7C42-B149-39A32AF45061}" dt="2019-01-27T05:21:33.352" v="3210" actId="20577"/>
          <ac:spMkLst>
            <pc:docMk/>
            <pc:sldMk cId="2562674503" sldId="360"/>
            <ac:spMk id="4" creationId="{F79A9E6A-04F4-1048-B9CC-8BC32ED46BA1}"/>
          </ac:spMkLst>
        </pc:spChg>
        <pc:spChg chg="mod">
          <ac:chgData name="bfjghod Goh" userId="17a83449cc180f75" providerId="LiveId" clId="{46F6CC8B-2CC5-7C42-B149-39A32AF45061}" dt="2019-01-27T05:21:49.745" v="3281" actId="20577"/>
          <ac:spMkLst>
            <pc:docMk/>
            <pc:sldMk cId="2562674503" sldId="360"/>
            <ac:spMk id="8" creationId="{26795B60-D0A0-7949-9092-4499648F2622}"/>
          </ac:spMkLst>
        </pc:spChg>
        <pc:spChg chg="del">
          <ac:chgData name="bfjghod Goh" userId="17a83449cc180f75" providerId="LiveId" clId="{46F6CC8B-2CC5-7C42-B149-39A32AF45061}" dt="2019-01-27T05:21:24.744" v="3190"/>
          <ac:spMkLst>
            <pc:docMk/>
            <pc:sldMk cId="2562674503" sldId="360"/>
            <ac:spMk id="23" creationId="{1DB7C82F-AB7E-4F0C-B829-FA1B9C415180}"/>
          </ac:spMkLst>
        </pc:spChg>
      </pc:sldChg>
      <pc:sldChg chg="addSp delSp modSp add">
        <pc:chgData name="bfjghod Goh" userId="17a83449cc180f75" providerId="LiveId" clId="{46F6CC8B-2CC5-7C42-B149-39A32AF45061}" dt="2019-01-27T05:23:01.655" v="3371" actId="20577"/>
        <pc:sldMkLst>
          <pc:docMk/>
          <pc:sldMk cId="2582006032" sldId="361"/>
        </pc:sldMkLst>
        <pc:spChg chg="del">
          <ac:chgData name="bfjghod Goh" userId="17a83449cc180f75" providerId="LiveId" clId="{46F6CC8B-2CC5-7C42-B149-39A32AF45061}" dt="2019-01-27T05:21:59.265" v="3283"/>
          <ac:spMkLst>
            <pc:docMk/>
            <pc:sldMk cId="2582006032" sldId="361"/>
            <ac:spMk id="2" creationId="{8681EB02-608D-2140-8378-E7287C52FA55}"/>
          </ac:spMkLst>
        </pc:spChg>
        <pc:spChg chg="del">
          <ac:chgData name="bfjghod Goh" userId="17a83449cc180f75" providerId="LiveId" clId="{46F6CC8B-2CC5-7C42-B149-39A32AF45061}" dt="2019-01-27T05:21:59.265" v="3283"/>
          <ac:spMkLst>
            <pc:docMk/>
            <pc:sldMk cId="2582006032" sldId="361"/>
            <ac:spMk id="3" creationId="{D4BFFE54-9779-B54E-A637-BF9DB2DA728C}"/>
          </ac:spMkLst>
        </pc:spChg>
        <pc:spChg chg="add mod">
          <ac:chgData name="bfjghod Goh" userId="17a83449cc180f75" providerId="LiveId" clId="{46F6CC8B-2CC5-7C42-B149-39A32AF45061}" dt="2019-01-27T05:22:07.759" v="3289" actId="20577"/>
          <ac:spMkLst>
            <pc:docMk/>
            <pc:sldMk cId="2582006032" sldId="361"/>
            <ac:spMk id="4" creationId="{07978E35-8854-AE42-B0BF-3716FE96ACD6}"/>
          </ac:spMkLst>
        </pc:spChg>
        <pc:spChg chg="add mod">
          <ac:chgData name="bfjghod Goh" userId="17a83449cc180f75" providerId="LiveId" clId="{46F6CC8B-2CC5-7C42-B149-39A32AF45061}" dt="2019-01-27T05:23:01.655" v="3371" actId="20577"/>
          <ac:spMkLst>
            <pc:docMk/>
            <pc:sldMk cId="2582006032" sldId="361"/>
            <ac:spMk id="5" creationId="{85805351-E828-774A-86B0-C8D60C1A1466}"/>
          </ac:spMkLst>
        </pc:spChg>
      </pc:sldChg>
      <pc:sldChg chg="addSp delSp modSp add mod setBg">
        <pc:chgData name="bfjghod Goh" userId="17a83449cc180f75" providerId="LiveId" clId="{46F6CC8B-2CC5-7C42-B149-39A32AF45061}" dt="2019-01-27T05:24:34.588" v="3439" actId="26606"/>
        <pc:sldMkLst>
          <pc:docMk/>
          <pc:sldMk cId="2510656938" sldId="362"/>
        </pc:sldMkLst>
        <pc:spChg chg="mod">
          <ac:chgData name="bfjghod Goh" userId="17a83449cc180f75" providerId="LiveId" clId="{46F6CC8B-2CC5-7C42-B149-39A32AF45061}" dt="2019-01-27T05:24:34.588" v="3439" actId="26606"/>
          <ac:spMkLst>
            <pc:docMk/>
            <pc:sldMk cId="2510656938" sldId="362"/>
            <ac:spMk id="2" creationId="{836A1A0B-EB22-1B45-A4DA-C16BF5EDCFA0}"/>
          </ac:spMkLst>
        </pc:spChg>
        <pc:spChg chg="del mod">
          <ac:chgData name="bfjghod Goh" userId="17a83449cc180f75" providerId="LiveId" clId="{46F6CC8B-2CC5-7C42-B149-39A32AF45061}" dt="2019-01-27T05:24:34.588" v="3439" actId="26606"/>
          <ac:spMkLst>
            <pc:docMk/>
            <pc:sldMk cId="2510656938" sldId="362"/>
            <ac:spMk id="3" creationId="{96058E99-5EEF-4D4D-BB6D-9EF582D0537C}"/>
          </ac:spMkLst>
        </pc:spChg>
        <pc:spChg chg="add del">
          <ac:chgData name="bfjghod Goh" userId="17a83449cc180f75" providerId="LiveId" clId="{46F6CC8B-2CC5-7C42-B149-39A32AF45061}" dt="2019-01-27T05:24:34.588" v="3439" actId="26606"/>
          <ac:spMkLst>
            <pc:docMk/>
            <pc:sldMk cId="2510656938" sldId="362"/>
            <ac:spMk id="8" creationId="{B4F5FA0D-0104-4987-8241-EFF7C85B88DE}"/>
          </ac:spMkLst>
        </pc:spChg>
        <pc:spChg chg="add">
          <ac:chgData name="bfjghod Goh" userId="17a83449cc180f75" providerId="LiveId" clId="{46F6CC8B-2CC5-7C42-B149-39A32AF45061}" dt="2019-01-27T05:24:34.588" v="3439" actId="26606"/>
          <ac:spMkLst>
            <pc:docMk/>
            <pc:sldMk cId="2510656938" sldId="362"/>
            <ac:spMk id="17" creationId="{42285737-90EE-47DC-AC80-8AE156B11969}"/>
          </ac:spMkLst>
        </pc:spChg>
        <pc:grpChg chg="add">
          <ac:chgData name="bfjghod Goh" userId="17a83449cc180f75" providerId="LiveId" clId="{46F6CC8B-2CC5-7C42-B149-39A32AF45061}" dt="2019-01-27T05:24:34.588" v="3439" actId="26606"/>
          <ac:grpSpMkLst>
            <pc:docMk/>
            <pc:sldMk cId="2510656938" sldId="362"/>
            <ac:grpSpMk id="19" creationId="{B57BDC17-F1B3-455F-BBF1-680AA1F25C06}"/>
          </ac:grpSpMkLst>
        </pc:grpChg>
        <pc:graphicFrameChg chg="add">
          <ac:chgData name="bfjghod Goh" userId="17a83449cc180f75" providerId="LiveId" clId="{46F6CC8B-2CC5-7C42-B149-39A32AF45061}" dt="2019-01-27T05:24:34.588" v="3439" actId="26606"/>
          <ac:graphicFrameMkLst>
            <pc:docMk/>
            <pc:sldMk cId="2510656938" sldId="362"/>
            <ac:graphicFrameMk id="12" creationId="{7B7B7379-9312-428C-B12F-D485A3C0CC7E}"/>
          </ac:graphicFrameMkLst>
        </pc:graphicFrameChg>
        <pc:picChg chg="add del">
          <ac:chgData name="bfjghod Goh" userId="17a83449cc180f75" providerId="LiveId" clId="{46F6CC8B-2CC5-7C42-B149-39A32AF45061}" dt="2019-01-27T05:24:34.588" v="3439" actId="26606"/>
          <ac:picMkLst>
            <pc:docMk/>
            <pc:sldMk cId="2510656938" sldId="362"/>
            <ac:picMk id="10" creationId="{2897127E-6CEF-446C-BE87-93B7C46E49D1}"/>
          </ac:picMkLst>
        </pc:picChg>
      </pc:sldChg>
      <pc:sldChg chg="addSp delSp modSp add mod setBg">
        <pc:chgData name="bfjghod Goh" userId="17a83449cc180f75" providerId="LiveId" clId="{46F6CC8B-2CC5-7C42-B149-39A32AF45061}" dt="2019-01-27T05:24:14.121" v="3434" actId="26606"/>
        <pc:sldMkLst>
          <pc:docMk/>
          <pc:sldMk cId="4038449066" sldId="363"/>
        </pc:sldMkLst>
        <pc:spChg chg="mod">
          <ac:chgData name="bfjghod Goh" userId="17a83449cc180f75" providerId="LiveId" clId="{46F6CC8B-2CC5-7C42-B149-39A32AF45061}" dt="2019-01-27T05:24:14.121" v="3434" actId="26606"/>
          <ac:spMkLst>
            <pc:docMk/>
            <pc:sldMk cId="4038449066" sldId="363"/>
            <ac:spMk id="2" creationId="{B65748C2-D256-1A4E-94DA-4D791757533A}"/>
          </ac:spMkLst>
        </pc:spChg>
        <pc:spChg chg="del mod">
          <ac:chgData name="bfjghod Goh" userId="17a83449cc180f75" providerId="LiveId" clId="{46F6CC8B-2CC5-7C42-B149-39A32AF45061}" dt="2019-01-27T05:24:14.121" v="3434" actId="26606"/>
          <ac:spMkLst>
            <pc:docMk/>
            <pc:sldMk cId="4038449066" sldId="363"/>
            <ac:spMk id="3" creationId="{BD995AE1-6C8D-4849-B53E-BC3FCDA20EA7}"/>
          </ac:spMkLst>
        </pc:spChg>
        <pc:spChg chg="add">
          <ac:chgData name="bfjghod Goh" userId="17a83449cc180f75" providerId="LiveId" clId="{46F6CC8B-2CC5-7C42-B149-39A32AF45061}" dt="2019-01-27T05:24:14.121" v="3434" actId="26606"/>
          <ac:spMkLst>
            <pc:docMk/>
            <pc:sldMk cId="4038449066" sldId="363"/>
            <ac:spMk id="10" creationId="{42285737-90EE-47DC-AC80-8AE156B11969}"/>
          </ac:spMkLst>
        </pc:spChg>
        <pc:grpChg chg="add">
          <ac:chgData name="bfjghod Goh" userId="17a83449cc180f75" providerId="LiveId" clId="{46F6CC8B-2CC5-7C42-B149-39A32AF45061}" dt="2019-01-27T05:24:14.121" v="3434" actId="26606"/>
          <ac:grpSpMkLst>
            <pc:docMk/>
            <pc:sldMk cId="4038449066" sldId="363"/>
            <ac:grpSpMk id="12" creationId="{B57BDC17-F1B3-455F-BBF1-680AA1F25C06}"/>
          </ac:grpSpMkLst>
        </pc:grpChg>
        <pc:graphicFrameChg chg="add">
          <ac:chgData name="bfjghod Goh" userId="17a83449cc180f75" providerId="LiveId" clId="{46F6CC8B-2CC5-7C42-B149-39A32AF45061}" dt="2019-01-27T05:24:14.121" v="3434" actId="26606"/>
          <ac:graphicFrameMkLst>
            <pc:docMk/>
            <pc:sldMk cId="4038449066" sldId="363"/>
            <ac:graphicFrameMk id="5" creationId="{ECE5D438-AEED-47DC-9D2E-EDAD80A2586A}"/>
          </ac:graphicFrameMkLst>
        </pc:graphicFrameChg>
      </pc:sldChg>
      <pc:sldChg chg="addSp delSp modSp add mod setBg">
        <pc:chgData name="bfjghod Goh" userId="17a83449cc180f75" providerId="LiveId" clId="{46F6CC8B-2CC5-7C42-B149-39A32AF45061}" dt="2019-01-27T05:25:40.507" v="3452" actId="26606"/>
        <pc:sldMkLst>
          <pc:docMk/>
          <pc:sldMk cId="3772677308" sldId="364"/>
        </pc:sldMkLst>
        <pc:spChg chg="mod">
          <ac:chgData name="bfjghod Goh" userId="17a83449cc180f75" providerId="LiveId" clId="{46F6CC8B-2CC5-7C42-B149-39A32AF45061}" dt="2019-01-27T05:25:40.507" v="3452" actId="26606"/>
          <ac:spMkLst>
            <pc:docMk/>
            <pc:sldMk cId="3772677308" sldId="364"/>
            <ac:spMk id="2" creationId="{0CC3934F-258F-2A46-A0CE-7569092F64A1}"/>
          </ac:spMkLst>
        </pc:spChg>
        <pc:spChg chg="add del mod">
          <ac:chgData name="bfjghod Goh" userId="17a83449cc180f75" providerId="LiveId" clId="{46F6CC8B-2CC5-7C42-B149-39A32AF45061}" dt="2019-01-27T05:25:40.507" v="3452" actId="26606"/>
          <ac:spMkLst>
            <pc:docMk/>
            <pc:sldMk cId="3772677308" sldId="364"/>
            <ac:spMk id="3" creationId="{9D9194E0-BCF2-A04F-B3B4-B95F03ED0DEF}"/>
          </ac:spMkLst>
        </pc:spChg>
        <pc:spChg chg="add del">
          <ac:chgData name="bfjghod Goh" userId="17a83449cc180f75" providerId="LiveId" clId="{46F6CC8B-2CC5-7C42-B149-39A32AF45061}" dt="2019-01-27T05:25:00.526" v="3445"/>
          <ac:spMkLst>
            <pc:docMk/>
            <pc:sldMk cId="3772677308" sldId="364"/>
            <ac:spMk id="4" creationId="{DAAFEDD6-7148-2642-A3E9-44B1A2FA6105}"/>
          </ac:spMkLst>
        </pc:spChg>
        <pc:spChg chg="add del">
          <ac:chgData name="bfjghod Goh" userId="17a83449cc180f75" providerId="LiveId" clId="{46F6CC8B-2CC5-7C42-B149-39A32AF45061}" dt="2019-01-27T05:25:00.526" v="3445"/>
          <ac:spMkLst>
            <pc:docMk/>
            <pc:sldMk cId="3772677308" sldId="364"/>
            <ac:spMk id="5" creationId="{74DFF883-2749-6049-87BE-E3AA825DE832}"/>
          </ac:spMkLst>
        </pc:spChg>
        <pc:spChg chg="add del">
          <ac:chgData name="bfjghod Goh" userId="17a83449cc180f75" providerId="LiveId" clId="{46F6CC8B-2CC5-7C42-B149-39A32AF45061}" dt="2019-01-27T05:25:05.160" v="3447"/>
          <ac:spMkLst>
            <pc:docMk/>
            <pc:sldMk cId="3772677308" sldId="364"/>
            <ac:spMk id="6" creationId="{13DB263C-22D1-5746-A598-F209C801D914}"/>
          </ac:spMkLst>
        </pc:spChg>
        <pc:spChg chg="add del">
          <ac:chgData name="bfjghod Goh" userId="17a83449cc180f75" providerId="LiveId" clId="{46F6CC8B-2CC5-7C42-B149-39A32AF45061}" dt="2019-01-27T05:25:05.160" v="3447"/>
          <ac:spMkLst>
            <pc:docMk/>
            <pc:sldMk cId="3772677308" sldId="364"/>
            <ac:spMk id="7" creationId="{BD58384B-93AD-214A-BBFF-10F4642ED566}"/>
          </ac:spMkLst>
        </pc:spChg>
        <pc:spChg chg="add del">
          <ac:chgData name="bfjghod Goh" userId="17a83449cc180f75" providerId="LiveId" clId="{46F6CC8B-2CC5-7C42-B149-39A32AF45061}" dt="2019-01-27T05:25:40.470" v="3451" actId="26606"/>
          <ac:spMkLst>
            <pc:docMk/>
            <pc:sldMk cId="3772677308" sldId="364"/>
            <ac:spMk id="10" creationId="{42285737-90EE-47DC-AC80-8AE156B11969}"/>
          </ac:spMkLst>
        </pc:spChg>
        <pc:spChg chg="add">
          <ac:chgData name="bfjghod Goh" userId="17a83449cc180f75" providerId="LiveId" clId="{46F6CC8B-2CC5-7C42-B149-39A32AF45061}" dt="2019-01-27T05:25:40.507" v="3452" actId="26606"/>
          <ac:spMkLst>
            <pc:docMk/>
            <pc:sldMk cId="3772677308" sldId="364"/>
            <ac:spMk id="20" creationId="{A5711A0E-A428-4ED1-96CB-33D69FD842E4}"/>
          </ac:spMkLst>
        </pc:spChg>
        <pc:grpChg chg="add del">
          <ac:chgData name="bfjghod Goh" userId="17a83449cc180f75" providerId="LiveId" clId="{46F6CC8B-2CC5-7C42-B149-39A32AF45061}" dt="2019-01-27T05:25:40.470" v="3451" actId="26606"/>
          <ac:grpSpMkLst>
            <pc:docMk/>
            <pc:sldMk cId="3772677308" sldId="364"/>
            <ac:grpSpMk id="12" creationId="{B57BDC17-F1B3-455F-BBF1-680AA1F25C06}"/>
          </ac:grpSpMkLst>
        </pc:grpChg>
        <pc:graphicFrameChg chg="add del">
          <ac:chgData name="bfjghod Goh" userId="17a83449cc180f75" providerId="LiveId" clId="{46F6CC8B-2CC5-7C42-B149-39A32AF45061}" dt="2019-01-27T05:25:40.470" v="3451" actId="26606"/>
          <ac:graphicFrameMkLst>
            <pc:docMk/>
            <pc:sldMk cId="3772677308" sldId="364"/>
            <ac:graphicFrameMk id="8" creationId="{EC32F6FB-2199-4E42-9614-09D7FD0EECC6}"/>
          </ac:graphicFrameMkLst>
        </pc:graphicFrameChg>
        <pc:graphicFrameChg chg="add">
          <ac:chgData name="bfjghod Goh" userId="17a83449cc180f75" providerId="LiveId" clId="{46F6CC8B-2CC5-7C42-B149-39A32AF45061}" dt="2019-01-27T05:25:40.507" v="3452" actId="26606"/>
          <ac:graphicFrameMkLst>
            <pc:docMk/>
            <pc:sldMk cId="3772677308" sldId="364"/>
            <ac:graphicFrameMk id="21" creationId="{050B7078-ECC6-45EC-999F-5B49E6BC1A58}"/>
          </ac:graphicFrameMkLst>
        </pc:graphicFrameChg>
        <pc:picChg chg="add del">
          <ac:chgData name="bfjghod Goh" userId="17a83449cc180f75" providerId="LiveId" clId="{46F6CC8B-2CC5-7C42-B149-39A32AF45061}" dt="2019-01-27T05:25:00.526" v="3445"/>
          <ac:picMkLst>
            <pc:docMk/>
            <pc:sldMk cId="3772677308" sldId="364"/>
            <ac:picMk id="1025" creationId="{48827973-913B-5E46-9732-464DCDB86868}"/>
          </ac:picMkLst>
        </pc:picChg>
        <pc:picChg chg="add del">
          <ac:chgData name="bfjghod Goh" userId="17a83449cc180f75" providerId="LiveId" clId="{46F6CC8B-2CC5-7C42-B149-39A32AF45061}" dt="2019-01-27T05:25:05.160" v="3447"/>
          <ac:picMkLst>
            <pc:docMk/>
            <pc:sldMk cId="3772677308" sldId="364"/>
            <ac:picMk id="1028" creationId="{551C456C-D9A8-5644-8621-1074CEF23E9F}"/>
          </ac:picMkLst>
        </pc:picChg>
      </pc:sldChg>
      <pc:sldChg chg="addSp delSp modSp add modAnim">
        <pc:chgData name="bfjghod Goh" userId="17a83449cc180f75" providerId="LiveId" clId="{46F6CC8B-2CC5-7C42-B149-39A32AF45061}" dt="2019-01-27T05:28:19.611" v="3512"/>
        <pc:sldMkLst>
          <pc:docMk/>
          <pc:sldMk cId="3791852433" sldId="365"/>
        </pc:sldMkLst>
        <pc:spChg chg="mod">
          <ac:chgData name="bfjghod Goh" userId="17a83449cc180f75" providerId="LiveId" clId="{46F6CC8B-2CC5-7C42-B149-39A32AF45061}" dt="2019-01-27T05:26:59.642" v="3484" actId="20577"/>
          <ac:spMkLst>
            <pc:docMk/>
            <pc:sldMk cId="3791852433" sldId="365"/>
            <ac:spMk id="2" creationId="{A9519B32-27E0-2E45-8365-66CB8F405529}"/>
          </ac:spMkLst>
        </pc:spChg>
        <pc:spChg chg="mod">
          <ac:chgData name="bfjghod Goh" userId="17a83449cc180f75" providerId="LiveId" clId="{46F6CC8B-2CC5-7C42-B149-39A32AF45061}" dt="2019-01-27T05:26:10.740" v="3463" actId="27636"/>
          <ac:spMkLst>
            <pc:docMk/>
            <pc:sldMk cId="3791852433" sldId="365"/>
            <ac:spMk id="3" creationId="{32099812-991F-DC48-8C4F-3A29EE00ACC4}"/>
          </ac:spMkLst>
        </pc:spChg>
        <pc:spChg chg="add del">
          <ac:chgData name="bfjghod Goh" userId="17a83449cc180f75" providerId="LiveId" clId="{46F6CC8B-2CC5-7C42-B149-39A32AF45061}" dt="2019-01-27T05:26:03.788" v="3455"/>
          <ac:spMkLst>
            <pc:docMk/>
            <pc:sldMk cId="3791852433" sldId="365"/>
            <ac:spMk id="4" creationId="{F5A06633-9638-9341-8323-33F2F9BFBE46}"/>
          </ac:spMkLst>
        </pc:spChg>
        <pc:spChg chg="add del">
          <ac:chgData name="bfjghod Goh" userId="17a83449cc180f75" providerId="LiveId" clId="{46F6CC8B-2CC5-7C42-B149-39A32AF45061}" dt="2019-01-27T05:26:03.788" v="3455"/>
          <ac:spMkLst>
            <pc:docMk/>
            <pc:sldMk cId="3791852433" sldId="365"/>
            <ac:spMk id="5" creationId="{4A000A2C-B8DB-0C43-B8EF-88AE44E8E67D}"/>
          </ac:spMkLst>
        </pc:spChg>
        <pc:spChg chg="add del">
          <ac:chgData name="bfjghod Goh" userId="17a83449cc180f75" providerId="LiveId" clId="{46F6CC8B-2CC5-7C42-B149-39A32AF45061}" dt="2019-01-27T05:26:03.788" v="3455"/>
          <ac:spMkLst>
            <pc:docMk/>
            <pc:sldMk cId="3791852433" sldId="365"/>
            <ac:spMk id="6" creationId="{11329E7F-63F6-F941-B8C9-A22C99AF5376}"/>
          </ac:spMkLst>
        </pc:spChg>
        <pc:spChg chg="add del">
          <ac:chgData name="bfjghod Goh" userId="17a83449cc180f75" providerId="LiveId" clId="{46F6CC8B-2CC5-7C42-B149-39A32AF45061}" dt="2019-01-27T05:26:08.421" v="3461"/>
          <ac:spMkLst>
            <pc:docMk/>
            <pc:sldMk cId="3791852433" sldId="365"/>
            <ac:spMk id="7" creationId="{5B393B60-2CDF-AD4B-894D-8572CFEA65D7}"/>
          </ac:spMkLst>
        </pc:spChg>
        <pc:spChg chg="add del">
          <ac:chgData name="bfjghod Goh" userId="17a83449cc180f75" providerId="LiveId" clId="{46F6CC8B-2CC5-7C42-B149-39A32AF45061}" dt="2019-01-27T05:26:08.421" v="3461"/>
          <ac:spMkLst>
            <pc:docMk/>
            <pc:sldMk cId="3791852433" sldId="365"/>
            <ac:spMk id="8" creationId="{90832C6D-B90F-254D-9F25-893841FF4BDC}"/>
          </ac:spMkLst>
        </pc:spChg>
        <pc:spChg chg="add del">
          <ac:chgData name="bfjghod Goh" userId="17a83449cc180f75" providerId="LiveId" clId="{46F6CC8B-2CC5-7C42-B149-39A32AF45061}" dt="2019-01-27T05:26:08.421" v="3461"/>
          <ac:spMkLst>
            <pc:docMk/>
            <pc:sldMk cId="3791852433" sldId="365"/>
            <ac:spMk id="9" creationId="{CC1421ED-6BC2-6949-8171-ECB2FD4557E8}"/>
          </ac:spMkLst>
        </pc:spChg>
      </pc:sldChg>
      <pc:sldChg chg="modSp add modAnim">
        <pc:chgData name="bfjghod Goh" userId="17a83449cc180f75" providerId="LiveId" clId="{46F6CC8B-2CC5-7C42-B149-39A32AF45061}" dt="2019-01-27T05:31:14.410" v="3649" actId="207"/>
        <pc:sldMkLst>
          <pc:docMk/>
          <pc:sldMk cId="2512725538" sldId="366"/>
        </pc:sldMkLst>
        <pc:spChg chg="mod">
          <ac:chgData name="bfjghod Goh" userId="17a83449cc180f75" providerId="LiveId" clId="{46F6CC8B-2CC5-7C42-B149-39A32AF45061}" dt="2019-01-27T05:27:02.618" v="3485"/>
          <ac:spMkLst>
            <pc:docMk/>
            <pc:sldMk cId="2512725538" sldId="366"/>
            <ac:spMk id="2" creationId="{A3133FD8-C0E4-864C-927E-5B4866FBA898}"/>
          </ac:spMkLst>
        </pc:spChg>
        <pc:spChg chg="mod">
          <ac:chgData name="bfjghod Goh" userId="17a83449cc180f75" providerId="LiveId" clId="{46F6CC8B-2CC5-7C42-B149-39A32AF45061}" dt="2019-01-27T05:31:14.410" v="3649" actId="207"/>
          <ac:spMkLst>
            <pc:docMk/>
            <pc:sldMk cId="2512725538" sldId="366"/>
            <ac:spMk id="3" creationId="{8FE3B15B-F81C-DD48-9B81-26F6097BF714}"/>
          </ac:spMkLst>
        </pc:spChg>
      </pc:sldChg>
      <pc:sldChg chg="modSp add modAnim">
        <pc:chgData name="bfjghod Goh" userId="17a83449cc180f75" providerId="LiveId" clId="{46F6CC8B-2CC5-7C42-B149-39A32AF45061}" dt="2019-01-27T05:31:29.934" v="3653" actId="207"/>
        <pc:sldMkLst>
          <pc:docMk/>
          <pc:sldMk cId="1153172182" sldId="367"/>
        </pc:sldMkLst>
        <pc:spChg chg="mod">
          <ac:chgData name="bfjghod Goh" userId="17a83449cc180f75" providerId="LiveId" clId="{46F6CC8B-2CC5-7C42-B149-39A32AF45061}" dt="2019-01-27T05:27:05.243" v="3486"/>
          <ac:spMkLst>
            <pc:docMk/>
            <pc:sldMk cId="1153172182" sldId="367"/>
            <ac:spMk id="2" creationId="{44A22889-198B-9E40-9CA8-6470EE647F5D}"/>
          </ac:spMkLst>
        </pc:spChg>
        <pc:spChg chg="mod">
          <ac:chgData name="bfjghod Goh" userId="17a83449cc180f75" providerId="LiveId" clId="{46F6CC8B-2CC5-7C42-B149-39A32AF45061}" dt="2019-01-27T05:31:29.934" v="3653" actId="207"/>
          <ac:spMkLst>
            <pc:docMk/>
            <pc:sldMk cId="1153172182" sldId="367"/>
            <ac:spMk id="3" creationId="{BF78ACD7-23B1-F44F-925F-924D6B383A06}"/>
          </ac:spMkLst>
        </pc:spChg>
      </pc:sldChg>
      <pc:sldChg chg="modSp add">
        <pc:chgData name="bfjghod Goh" userId="17a83449cc180f75" providerId="LiveId" clId="{46F6CC8B-2CC5-7C42-B149-39A32AF45061}" dt="2019-01-27T05:27:40.692" v="3511" actId="20577"/>
        <pc:sldMkLst>
          <pc:docMk/>
          <pc:sldMk cId="3400174301" sldId="368"/>
        </pc:sldMkLst>
        <pc:spChg chg="mod">
          <ac:chgData name="bfjghod Goh" userId="17a83449cc180f75" providerId="LiveId" clId="{46F6CC8B-2CC5-7C42-B149-39A32AF45061}" dt="2019-01-27T05:27:33.844" v="3490" actId="20577"/>
          <ac:spMkLst>
            <pc:docMk/>
            <pc:sldMk cId="3400174301" sldId="368"/>
            <ac:spMk id="6" creationId="{840A5991-7F2C-CB42-85A3-1614DBA2E3F8}"/>
          </ac:spMkLst>
        </pc:spChg>
        <pc:spChg chg="mod">
          <ac:chgData name="bfjghod Goh" userId="17a83449cc180f75" providerId="LiveId" clId="{46F6CC8B-2CC5-7C42-B149-39A32AF45061}" dt="2019-01-27T05:27:40.692" v="3511" actId="20577"/>
          <ac:spMkLst>
            <pc:docMk/>
            <pc:sldMk cId="3400174301" sldId="368"/>
            <ac:spMk id="8" creationId="{4D57AE6F-51FC-D440-8BAE-98D6A3535199}"/>
          </ac:spMkLst>
        </pc:spChg>
      </pc:sldChg>
      <pc:sldChg chg="addSp delSp modSp add mod setBg">
        <pc:chgData name="bfjghod Goh" userId="17a83449cc180f75" providerId="LiveId" clId="{46F6CC8B-2CC5-7C42-B149-39A32AF45061}" dt="2019-01-27T05:30:49.155" v="3647" actId="1076"/>
        <pc:sldMkLst>
          <pc:docMk/>
          <pc:sldMk cId="1543673743" sldId="369"/>
        </pc:sldMkLst>
        <pc:spChg chg="mod">
          <ac:chgData name="bfjghod Goh" userId="17a83449cc180f75" providerId="LiveId" clId="{46F6CC8B-2CC5-7C42-B149-39A32AF45061}" dt="2019-01-27T05:29:33.901" v="3531" actId="26606"/>
          <ac:spMkLst>
            <pc:docMk/>
            <pc:sldMk cId="1543673743" sldId="369"/>
            <ac:spMk id="2" creationId="{0FF7461A-7FFF-654B-B860-639AFC237E5F}"/>
          </ac:spMkLst>
        </pc:spChg>
        <pc:spChg chg="add del mod">
          <ac:chgData name="bfjghod Goh" userId="17a83449cc180f75" providerId="LiveId" clId="{46F6CC8B-2CC5-7C42-B149-39A32AF45061}" dt="2019-01-27T05:29:33.901" v="3531" actId="26606"/>
          <ac:spMkLst>
            <pc:docMk/>
            <pc:sldMk cId="1543673743" sldId="369"/>
            <ac:spMk id="3" creationId="{8A0C70C9-2BEB-0D4F-823D-C41C94FDDE7B}"/>
          </ac:spMkLst>
        </pc:spChg>
        <pc:spChg chg="add mod">
          <ac:chgData name="bfjghod Goh" userId="17a83449cc180f75" providerId="LiveId" clId="{46F6CC8B-2CC5-7C42-B149-39A32AF45061}" dt="2019-01-27T05:30:49.155" v="3647" actId="1076"/>
          <ac:spMkLst>
            <pc:docMk/>
            <pc:sldMk cId="1543673743" sldId="369"/>
            <ac:spMk id="4" creationId="{15024F9E-C735-5142-9EFE-0DEE421301F7}"/>
          </ac:spMkLst>
        </pc:spChg>
        <pc:spChg chg="add del">
          <ac:chgData name="bfjghod Goh" userId="17a83449cc180f75" providerId="LiveId" clId="{46F6CC8B-2CC5-7C42-B149-39A32AF45061}" dt="2019-01-27T05:29:33.879" v="3530" actId="26606"/>
          <ac:spMkLst>
            <pc:docMk/>
            <pc:sldMk cId="1543673743" sldId="369"/>
            <ac:spMk id="10" creationId="{A5711A0E-A428-4ED1-96CB-33D69FD842E4}"/>
          </ac:spMkLst>
        </pc:spChg>
        <pc:graphicFrameChg chg="add del">
          <ac:chgData name="bfjghod Goh" userId="17a83449cc180f75" providerId="LiveId" clId="{46F6CC8B-2CC5-7C42-B149-39A32AF45061}" dt="2019-01-27T05:29:33.879" v="3530" actId="26606"/>
          <ac:graphicFrameMkLst>
            <pc:docMk/>
            <pc:sldMk cId="1543673743" sldId="369"/>
            <ac:graphicFrameMk id="5" creationId="{F178DC8A-76BE-4BBA-9DC0-448797AED86A}"/>
          </ac:graphicFrameMkLst>
        </pc:graphicFrameChg>
        <pc:graphicFrameChg chg="add">
          <ac:chgData name="bfjghod Goh" userId="17a83449cc180f75" providerId="LiveId" clId="{46F6CC8B-2CC5-7C42-B149-39A32AF45061}" dt="2019-01-27T05:29:33.901" v="3531" actId="26606"/>
          <ac:graphicFrameMkLst>
            <pc:docMk/>
            <pc:sldMk cId="1543673743" sldId="369"/>
            <ac:graphicFrameMk id="12" creationId="{BCF6AB4B-7214-44DA-9D87-A7B24FF94A78}"/>
          </ac:graphicFrameMkLst>
        </pc:graphicFrameChg>
      </pc:sldChg>
      <pc:sldChg chg="modSp add">
        <pc:chgData name="bfjghod Goh" userId="17a83449cc180f75" providerId="LiveId" clId="{46F6CC8B-2CC5-7C42-B149-39A32AF45061}" dt="2019-01-27T05:32:29.451" v="3657" actId="27636"/>
        <pc:sldMkLst>
          <pc:docMk/>
          <pc:sldMk cId="4234453003" sldId="370"/>
        </pc:sldMkLst>
        <pc:spChg chg="mod">
          <ac:chgData name="bfjghod Goh" userId="17a83449cc180f75" providerId="LiveId" clId="{46F6CC8B-2CC5-7C42-B149-39A32AF45061}" dt="2019-01-27T05:29:48.183" v="3539" actId="20577"/>
          <ac:spMkLst>
            <pc:docMk/>
            <pc:sldMk cId="4234453003" sldId="370"/>
            <ac:spMk id="2" creationId="{9475A965-F91B-5E4F-8633-3C410B5EA2B7}"/>
          </ac:spMkLst>
        </pc:spChg>
        <pc:spChg chg="mod">
          <ac:chgData name="bfjghod Goh" userId="17a83449cc180f75" providerId="LiveId" clId="{46F6CC8B-2CC5-7C42-B149-39A32AF45061}" dt="2019-01-27T05:32:29.451" v="3657" actId="27636"/>
          <ac:spMkLst>
            <pc:docMk/>
            <pc:sldMk cId="4234453003" sldId="370"/>
            <ac:spMk id="3" creationId="{FEE48AFE-7340-E447-9742-69993E6A0C84}"/>
          </ac:spMkLst>
        </pc:spChg>
      </pc:sldChg>
      <pc:sldChg chg="modSp add ord">
        <pc:chgData name="bfjghod Goh" userId="17a83449cc180f75" providerId="LiveId" clId="{46F6CC8B-2CC5-7C42-B149-39A32AF45061}" dt="2019-01-27T05:30:17.618" v="3543"/>
        <pc:sldMkLst>
          <pc:docMk/>
          <pc:sldMk cId="3652992000" sldId="371"/>
        </pc:sldMkLst>
        <pc:spChg chg="mod">
          <ac:chgData name="bfjghod Goh" userId="17a83449cc180f75" providerId="LiveId" clId="{46F6CC8B-2CC5-7C42-B149-39A32AF45061}" dt="2019-01-27T05:30:17.618" v="3543"/>
          <ac:spMkLst>
            <pc:docMk/>
            <pc:sldMk cId="3652992000" sldId="371"/>
            <ac:spMk id="2" creationId="{C10B2AD8-DD86-CF45-A8D8-2C06B6C8DAE3}"/>
          </ac:spMkLst>
        </pc:spChg>
        <pc:spChg chg="mod">
          <ac:chgData name="bfjghod Goh" userId="17a83449cc180f75" providerId="LiveId" clId="{46F6CC8B-2CC5-7C42-B149-39A32AF45061}" dt="2019-01-27T05:30:11.610" v="3542"/>
          <ac:spMkLst>
            <pc:docMk/>
            <pc:sldMk cId="3652992000" sldId="371"/>
            <ac:spMk id="3" creationId="{B80CF5E3-579D-C14A-A9A2-5FE2A52C3786}"/>
          </ac:spMkLst>
        </pc:spChg>
      </pc:sldChg>
      <pc:sldChg chg="addSp delSp modSp add mod setBg">
        <pc:chgData name="bfjghod Goh" userId="17a83449cc180f75" providerId="LiveId" clId="{46F6CC8B-2CC5-7C42-B149-39A32AF45061}" dt="2019-01-27T05:34:04.531" v="3671" actId="27636"/>
        <pc:sldMkLst>
          <pc:docMk/>
          <pc:sldMk cId="188633038" sldId="372"/>
        </pc:sldMkLst>
        <pc:spChg chg="mod">
          <ac:chgData name="bfjghod Goh" userId="17a83449cc180f75" providerId="LiveId" clId="{46F6CC8B-2CC5-7C42-B149-39A32AF45061}" dt="2019-01-27T05:34:04.531" v="3671" actId="27636"/>
          <ac:spMkLst>
            <pc:docMk/>
            <pc:sldMk cId="188633038" sldId="372"/>
            <ac:spMk id="2" creationId="{D004F23D-61C2-3348-8483-5341285F3742}"/>
          </ac:spMkLst>
        </pc:spChg>
        <pc:spChg chg="add del mod">
          <ac:chgData name="bfjghod Goh" userId="17a83449cc180f75" providerId="LiveId" clId="{46F6CC8B-2CC5-7C42-B149-39A32AF45061}" dt="2019-01-27T05:33:54.478" v="3666" actId="26606"/>
          <ac:spMkLst>
            <pc:docMk/>
            <pc:sldMk cId="188633038" sldId="372"/>
            <ac:spMk id="3" creationId="{58CAACE5-7BB8-F846-B5AA-6AC87B478F11}"/>
          </ac:spMkLst>
        </pc:spChg>
        <pc:spChg chg="add">
          <ac:chgData name="bfjghod Goh" userId="17a83449cc180f75" providerId="LiveId" clId="{46F6CC8B-2CC5-7C42-B149-39A32AF45061}" dt="2019-01-27T05:33:54.478" v="3666" actId="26606"/>
          <ac:spMkLst>
            <pc:docMk/>
            <pc:sldMk cId="188633038" sldId="372"/>
            <ac:spMk id="6" creationId="{46C2E80F-49A6-4372-B103-219D417A55ED}"/>
          </ac:spMkLst>
        </pc:spChg>
        <pc:spChg chg="add del">
          <ac:chgData name="bfjghod Goh" userId="17a83449cc180f75" providerId="LiveId" clId="{46F6CC8B-2CC5-7C42-B149-39A32AF45061}" dt="2019-01-27T05:33:45.075" v="3664" actId="26606"/>
          <ac:spMkLst>
            <pc:docMk/>
            <pc:sldMk cId="188633038" sldId="372"/>
            <ac:spMk id="10" creationId="{46C2E80F-49A6-4372-B103-219D417A55ED}"/>
          </ac:spMkLst>
        </pc:spChg>
        <pc:graphicFrameChg chg="add del">
          <ac:chgData name="bfjghod Goh" userId="17a83449cc180f75" providerId="LiveId" clId="{46F6CC8B-2CC5-7C42-B149-39A32AF45061}" dt="2019-01-27T05:33:45.075" v="3664" actId="26606"/>
          <ac:graphicFrameMkLst>
            <pc:docMk/>
            <pc:sldMk cId="188633038" sldId="372"/>
            <ac:graphicFrameMk id="5" creationId="{53895D5E-DF78-439C-89B5-B789074BD141}"/>
          </ac:graphicFrameMkLst>
        </pc:graphicFrameChg>
        <pc:graphicFrameChg chg="add">
          <ac:chgData name="bfjghod Goh" userId="17a83449cc180f75" providerId="LiveId" clId="{46F6CC8B-2CC5-7C42-B149-39A32AF45061}" dt="2019-01-27T05:33:54.478" v="3666" actId="26606"/>
          <ac:graphicFrameMkLst>
            <pc:docMk/>
            <pc:sldMk cId="188633038" sldId="372"/>
            <ac:graphicFrameMk id="7" creationId="{9044443A-F214-47C0-BC0A-C5EA6AA271C5}"/>
          </ac:graphicFrameMkLst>
        </pc:graphicFrameChg>
      </pc:sldChg>
      <pc:sldChg chg="modSp add">
        <pc:chgData name="bfjghod Goh" userId="17a83449cc180f75" providerId="LiveId" clId="{46F6CC8B-2CC5-7C42-B149-39A32AF45061}" dt="2019-01-27T05:35:24.868" v="3730" actId="20577"/>
        <pc:sldMkLst>
          <pc:docMk/>
          <pc:sldMk cId="3717842514" sldId="373"/>
        </pc:sldMkLst>
        <pc:spChg chg="mod">
          <ac:chgData name="bfjghod Goh" userId="17a83449cc180f75" providerId="LiveId" clId="{46F6CC8B-2CC5-7C42-B149-39A32AF45061}" dt="2019-01-27T05:35:24.868" v="3730" actId="20577"/>
          <ac:spMkLst>
            <pc:docMk/>
            <pc:sldMk cId="3717842514" sldId="373"/>
            <ac:spMk id="2" creationId="{0BD88AB5-477C-394E-AFF9-F6655283AFB0}"/>
          </ac:spMkLst>
        </pc:spChg>
        <pc:spChg chg="mod">
          <ac:chgData name="bfjghod Goh" userId="17a83449cc180f75" providerId="LiveId" clId="{46F6CC8B-2CC5-7C42-B149-39A32AF45061}" dt="2019-01-27T05:34:53.583" v="3718" actId="15"/>
          <ac:spMkLst>
            <pc:docMk/>
            <pc:sldMk cId="3717842514" sldId="373"/>
            <ac:spMk id="3" creationId="{9D12A944-08D1-F441-997F-2AAAEE584085}"/>
          </ac:spMkLst>
        </pc:spChg>
      </pc:sldChg>
      <pc:sldChg chg="modSp add">
        <pc:chgData name="bfjghod Goh" userId="17a83449cc180f75" providerId="LiveId" clId="{46F6CC8B-2CC5-7C42-B149-39A32AF45061}" dt="2019-01-27T05:35:31.237" v="3731"/>
        <pc:sldMkLst>
          <pc:docMk/>
          <pc:sldMk cId="2216276694" sldId="374"/>
        </pc:sldMkLst>
        <pc:spChg chg="mod">
          <ac:chgData name="bfjghod Goh" userId="17a83449cc180f75" providerId="LiveId" clId="{46F6CC8B-2CC5-7C42-B149-39A32AF45061}" dt="2019-01-27T05:35:31.237" v="3731"/>
          <ac:spMkLst>
            <pc:docMk/>
            <pc:sldMk cId="2216276694" sldId="374"/>
            <ac:spMk id="2" creationId="{6B666529-5681-F24B-B2DC-0D5472A87D3D}"/>
          </ac:spMkLst>
        </pc:spChg>
        <pc:spChg chg="mod">
          <ac:chgData name="bfjghod Goh" userId="17a83449cc180f75" providerId="LiveId" clId="{46F6CC8B-2CC5-7C42-B149-39A32AF45061}" dt="2019-01-27T05:35:07.452" v="3721"/>
          <ac:spMkLst>
            <pc:docMk/>
            <pc:sldMk cId="2216276694" sldId="374"/>
            <ac:spMk id="3" creationId="{75682D88-6527-C74E-A4FB-1E1CA5743267}"/>
          </ac:spMkLst>
        </pc:spChg>
      </pc:sldChg>
      <pc:sldChg chg="modSp add">
        <pc:chgData name="bfjghod Goh" userId="17a83449cc180f75" providerId="LiveId" clId="{46F6CC8B-2CC5-7C42-B149-39A32AF45061}" dt="2019-01-27T05:36:03.419" v="3741" actId="20577"/>
        <pc:sldMkLst>
          <pc:docMk/>
          <pc:sldMk cId="2663055389" sldId="375"/>
        </pc:sldMkLst>
        <pc:spChg chg="mod">
          <ac:chgData name="bfjghod Goh" userId="17a83449cc180f75" providerId="LiveId" clId="{46F6CC8B-2CC5-7C42-B149-39A32AF45061}" dt="2019-01-27T05:35:48.566" v="3734"/>
          <ac:spMkLst>
            <pc:docMk/>
            <pc:sldMk cId="2663055389" sldId="375"/>
            <ac:spMk id="2" creationId="{79413B2E-3978-4546-905B-9B8B59B22530}"/>
          </ac:spMkLst>
        </pc:spChg>
        <pc:spChg chg="mod">
          <ac:chgData name="bfjghod Goh" userId="17a83449cc180f75" providerId="LiveId" clId="{46F6CC8B-2CC5-7C42-B149-39A32AF45061}" dt="2019-01-27T05:36:03.419" v="3741" actId="20577"/>
          <ac:spMkLst>
            <pc:docMk/>
            <pc:sldMk cId="2663055389" sldId="375"/>
            <ac:spMk id="3" creationId="{5EBD9158-02C2-FA44-958F-CCF18112CCA2}"/>
          </ac:spMkLst>
        </pc:spChg>
      </pc:sldChg>
      <pc:sldChg chg="modSp add">
        <pc:chgData name="bfjghod Goh" userId="17a83449cc180f75" providerId="LiveId" clId="{46F6CC8B-2CC5-7C42-B149-39A32AF45061}" dt="2019-01-27T05:36:42.831" v="3744"/>
        <pc:sldMkLst>
          <pc:docMk/>
          <pc:sldMk cId="1729050603" sldId="376"/>
        </pc:sldMkLst>
        <pc:spChg chg="mod">
          <ac:chgData name="bfjghod Goh" userId="17a83449cc180f75" providerId="LiveId" clId="{46F6CC8B-2CC5-7C42-B149-39A32AF45061}" dt="2019-01-27T05:36:26.922" v="3743"/>
          <ac:spMkLst>
            <pc:docMk/>
            <pc:sldMk cId="1729050603" sldId="376"/>
            <ac:spMk id="2" creationId="{C56B9AE6-9491-2446-8C5F-E40B26180715}"/>
          </ac:spMkLst>
        </pc:spChg>
        <pc:spChg chg="mod">
          <ac:chgData name="bfjghod Goh" userId="17a83449cc180f75" providerId="LiveId" clId="{46F6CC8B-2CC5-7C42-B149-39A32AF45061}" dt="2019-01-27T05:36:42.831" v="3744"/>
          <ac:spMkLst>
            <pc:docMk/>
            <pc:sldMk cId="1729050603" sldId="376"/>
            <ac:spMk id="3" creationId="{A7E2E65D-2F79-FB48-85A8-21B1C6F965F3}"/>
          </ac:spMkLst>
        </pc:spChg>
      </pc:sldChg>
      <pc:sldChg chg="modSp add">
        <pc:chgData name="bfjghod Goh" userId="17a83449cc180f75" providerId="LiveId" clId="{46F6CC8B-2CC5-7C42-B149-39A32AF45061}" dt="2019-01-27T05:37:22.072" v="3749"/>
        <pc:sldMkLst>
          <pc:docMk/>
          <pc:sldMk cId="2680569073" sldId="377"/>
        </pc:sldMkLst>
        <pc:spChg chg="mod">
          <ac:chgData name="bfjghod Goh" userId="17a83449cc180f75" providerId="LiveId" clId="{46F6CC8B-2CC5-7C42-B149-39A32AF45061}" dt="2019-01-27T05:37:22.072" v="3749"/>
          <ac:spMkLst>
            <pc:docMk/>
            <pc:sldMk cId="2680569073" sldId="377"/>
            <ac:spMk id="2" creationId="{43EA561A-0A30-E644-B421-F62171BD0CE6}"/>
          </ac:spMkLst>
        </pc:spChg>
        <pc:spChg chg="mod">
          <ac:chgData name="bfjghod Goh" userId="17a83449cc180f75" providerId="LiveId" clId="{46F6CC8B-2CC5-7C42-B149-39A32AF45061}" dt="2019-01-27T05:37:16.377" v="3748"/>
          <ac:spMkLst>
            <pc:docMk/>
            <pc:sldMk cId="2680569073" sldId="377"/>
            <ac:spMk id="3" creationId="{2E8CC1E6-AE1B-6F41-98B7-12159DCA247E}"/>
          </ac:spMkLst>
        </pc:spChg>
      </pc:sldChg>
      <pc:sldChg chg="modSp add">
        <pc:chgData name="bfjghod Goh" userId="17a83449cc180f75" providerId="LiveId" clId="{46F6CC8B-2CC5-7C42-B149-39A32AF45061}" dt="2019-01-27T05:38:04.402" v="3759" actId="27636"/>
        <pc:sldMkLst>
          <pc:docMk/>
          <pc:sldMk cId="4215362965" sldId="378"/>
        </pc:sldMkLst>
        <pc:spChg chg="mod">
          <ac:chgData name="bfjghod Goh" userId="17a83449cc180f75" providerId="LiveId" clId="{46F6CC8B-2CC5-7C42-B149-39A32AF45061}" dt="2019-01-27T05:37:52.736" v="3757" actId="27636"/>
          <ac:spMkLst>
            <pc:docMk/>
            <pc:sldMk cId="4215362965" sldId="378"/>
            <ac:spMk id="2" creationId="{ED552946-D4D4-EF49-AB2B-6A6D57AA0C82}"/>
          </ac:spMkLst>
        </pc:spChg>
        <pc:spChg chg="mod">
          <ac:chgData name="bfjghod Goh" userId="17a83449cc180f75" providerId="LiveId" clId="{46F6CC8B-2CC5-7C42-B149-39A32AF45061}" dt="2019-01-27T05:38:04.402" v="3759" actId="27636"/>
          <ac:spMkLst>
            <pc:docMk/>
            <pc:sldMk cId="4215362965" sldId="378"/>
            <ac:spMk id="3" creationId="{1BD61FE7-79E7-9E40-944A-8C5C6D756F12}"/>
          </ac:spMkLst>
        </pc:spChg>
      </pc:sldChg>
      <pc:sldChg chg="modSp add">
        <pc:chgData name="bfjghod Goh" userId="17a83449cc180f75" providerId="LiveId" clId="{46F6CC8B-2CC5-7C42-B149-39A32AF45061}" dt="2019-01-27T05:38:43.524" v="3893" actId="20577"/>
        <pc:sldMkLst>
          <pc:docMk/>
          <pc:sldMk cId="671574620" sldId="379"/>
        </pc:sldMkLst>
        <pc:spChg chg="mod">
          <ac:chgData name="bfjghod Goh" userId="17a83449cc180f75" providerId="LiveId" clId="{46F6CC8B-2CC5-7C42-B149-39A32AF45061}" dt="2019-01-27T05:38:43.524" v="3893" actId="20577"/>
          <ac:spMkLst>
            <pc:docMk/>
            <pc:sldMk cId="671574620" sldId="379"/>
            <ac:spMk id="8" creationId="{4D57AE6F-51FC-D440-8BAE-98D6A3535199}"/>
          </ac:spMkLst>
        </pc:spChg>
      </pc:sldChg>
      <pc:sldChg chg="addSp delSp modSp add mod setBg">
        <pc:chgData name="bfjghod Goh" userId="17a83449cc180f75" providerId="LiveId" clId="{46F6CC8B-2CC5-7C42-B149-39A32AF45061}" dt="2019-01-27T05:45:06.904" v="3949" actId="26606"/>
        <pc:sldMkLst>
          <pc:docMk/>
          <pc:sldMk cId="868780898" sldId="380"/>
        </pc:sldMkLst>
        <pc:spChg chg="del">
          <ac:chgData name="bfjghod Goh" userId="17a83449cc180f75" providerId="LiveId" clId="{46F6CC8B-2CC5-7C42-B149-39A32AF45061}" dt="2019-01-27T05:38:55.085" v="3895"/>
          <ac:spMkLst>
            <pc:docMk/>
            <pc:sldMk cId="868780898" sldId="380"/>
            <ac:spMk id="2" creationId="{8099E0A7-9146-F647-9652-004C0267F866}"/>
          </ac:spMkLst>
        </pc:spChg>
        <pc:spChg chg="del">
          <ac:chgData name="bfjghod Goh" userId="17a83449cc180f75" providerId="LiveId" clId="{46F6CC8B-2CC5-7C42-B149-39A32AF45061}" dt="2019-01-27T05:38:55.085" v="3895"/>
          <ac:spMkLst>
            <pc:docMk/>
            <pc:sldMk cId="868780898" sldId="380"/>
            <ac:spMk id="3" creationId="{A4A09C72-4BB4-BB4E-86C9-27D4F224CBE9}"/>
          </ac:spMkLst>
        </pc:spChg>
        <pc:spChg chg="del">
          <ac:chgData name="bfjghod Goh" userId="17a83449cc180f75" providerId="LiveId" clId="{46F6CC8B-2CC5-7C42-B149-39A32AF45061}" dt="2019-01-27T05:38:55.085" v="3895"/>
          <ac:spMkLst>
            <pc:docMk/>
            <pc:sldMk cId="868780898" sldId="380"/>
            <ac:spMk id="4" creationId="{C77D74AB-1425-E046-909C-ADD9167FDA3A}"/>
          </ac:spMkLst>
        </pc:spChg>
        <pc:spChg chg="add mod">
          <ac:chgData name="bfjghod Goh" userId="17a83449cc180f75" providerId="LiveId" clId="{46F6CC8B-2CC5-7C42-B149-39A32AF45061}" dt="2019-01-27T05:45:06.904" v="3949" actId="26606"/>
          <ac:spMkLst>
            <pc:docMk/>
            <pc:sldMk cId="868780898" sldId="380"/>
            <ac:spMk id="5" creationId="{FD233B23-AB90-A845-85EA-EA76612D5861}"/>
          </ac:spMkLst>
        </pc:spChg>
        <pc:spChg chg="add del mod">
          <ac:chgData name="bfjghod Goh" userId="17a83449cc180f75" providerId="LiveId" clId="{46F6CC8B-2CC5-7C42-B149-39A32AF45061}" dt="2019-01-27T05:43:48.561" v="3941" actId="26606"/>
          <ac:spMkLst>
            <pc:docMk/>
            <pc:sldMk cId="868780898" sldId="380"/>
            <ac:spMk id="6" creationId="{5BB77BB5-BFF4-D145-B32C-027EA1B67388}"/>
          </ac:spMkLst>
        </pc:spChg>
        <pc:spChg chg="add del">
          <ac:chgData name="bfjghod Goh" userId="17a83449cc180f75" providerId="LiveId" clId="{46F6CC8B-2CC5-7C42-B149-39A32AF45061}" dt="2019-01-27T05:43:48.535" v="3940" actId="26606"/>
          <ac:spMkLst>
            <pc:docMk/>
            <pc:sldMk cId="868780898" sldId="380"/>
            <ac:spMk id="13" creationId="{46C2E80F-49A6-4372-B103-219D417A55ED}"/>
          </ac:spMkLst>
        </pc:spChg>
        <pc:spChg chg="add del">
          <ac:chgData name="bfjghod Goh" userId="17a83449cc180f75" providerId="LiveId" clId="{46F6CC8B-2CC5-7C42-B149-39A32AF45061}" dt="2019-01-27T05:44:07.947" v="3943" actId="26606"/>
          <ac:spMkLst>
            <pc:docMk/>
            <pc:sldMk cId="868780898" sldId="380"/>
            <ac:spMk id="15" creationId="{46C2E80F-49A6-4372-B103-219D417A55ED}"/>
          </ac:spMkLst>
        </pc:spChg>
        <pc:spChg chg="add del">
          <ac:chgData name="bfjghod Goh" userId="17a83449cc180f75" providerId="LiveId" clId="{46F6CC8B-2CC5-7C42-B149-39A32AF45061}" dt="2019-01-27T05:45:06.904" v="3949" actId="26606"/>
          <ac:spMkLst>
            <pc:docMk/>
            <pc:sldMk cId="868780898" sldId="380"/>
            <ac:spMk id="21" creationId="{E4505C23-674B-4195-81D6-0C127FEAE3F8}"/>
          </ac:spMkLst>
        </pc:spChg>
        <pc:spChg chg="add del">
          <ac:chgData name="bfjghod Goh" userId="17a83449cc180f75" providerId="LiveId" clId="{46F6CC8B-2CC5-7C42-B149-39A32AF45061}" dt="2019-01-27T05:45:06.904" v="3949" actId="26606"/>
          <ac:spMkLst>
            <pc:docMk/>
            <pc:sldMk cId="868780898" sldId="380"/>
            <ac:spMk id="23" creationId="{65C9B8F0-FF66-4C15-BD05-E86B87331846}"/>
          </ac:spMkLst>
        </pc:spChg>
        <pc:spChg chg="add">
          <ac:chgData name="bfjghod Goh" userId="17a83449cc180f75" providerId="LiveId" clId="{46F6CC8B-2CC5-7C42-B149-39A32AF45061}" dt="2019-01-27T05:45:06.904" v="3949" actId="26606"/>
          <ac:spMkLst>
            <pc:docMk/>
            <pc:sldMk cId="868780898" sldId="380"/>
            <ac:spMk id="28" creationId="{46C2E80F-49A6-4372-B103-219D417A55ED}"/>
          </ac:spMkLst>
        </pc:spChg>
        <pc:graphicFrameChg chg="add del">
          <ac:chgData name="bfjghod Goh" userId="17a83449cc180f75" providerId="LiveId" clId="{46F6CC8B-2CC5-7C42-B149-39A32AF45061}" dt="2019-01-27T05:43:48.535" v="3940" actId="26606"/>
          <ac:graphicFrameMkLst>
            <pc:docMk/>
            <pc:sldMk cId="868780898" sldId="380"/>
            <ac:graphicFrameMk id="8" creationId="{5C8E5D0D-7252-4FE2-A401-9700D692D5DA}"/>
          </ac:graphicFrameMkLst>
        </pc:graphicFrameChg>
        <pc:graphicFrameChg chg="add mod modGraphic">
          <ac:chgData name="bfjghod Goh" userId="17a83449cc180f75" providerId="LiveId" clId="{46F6CC8B-2CC5-7C42-B149-39A32AF45061}" dt="2019-01-27T05:45:06.904" v="3949" actId="26606"/>
          <ac:graphicFrameMkLst>
            <pc:docMk/>
            <pc:sldMk cId="868780898" sldId="380"/>
            <ac:graphicFrameMk id="16" creationId="{5DAC1EEA-DF61-47EB-A5B7-D3DBF24ABEBC}"/>
          </ac:graphicFrameMkLst>
        </pc:graphicFrameChg>
      </pc:sldChg>
      <pc:sldChg chg="addSp delSp modSp add mod setBg">
        <pc:chgData name="bfjghod Goh" userId="17a83449cc180f75" providerId="LiveId" clId="{46F6CC8B-2CC5-7C42-B149-39A32AF45061}" dt="2019-01-27T05:44:33.544" v="3947" actId="26606"/>
        <pc:sldMkLst>
          <pc:docMk/>
          <pc:sldMk cId="1322911146" sldId="381"/>
        </pc:sldMkLst>
        <pc:spChg chg="mod">
          <ac:chgData name="bfjghod Goh" userId="17a83449cc180f75" providerId="LiveId" clId="{46F6CC8B-2CC5-7C42-B149-39A32AF45061}" dt="2019-01-27T05:44:33.544" v="3947" actId="26606"/>
          <ac:spMkLst>
            <pc:docMk/>
            <pc:sldMk cId="1322911146" sldId="381"/>
            <ac:spMk id="2" creationId="{6FC795A6-ACD1-064E-8E17-52B9968F7B59}"/>
          </ac:spMkLst>
        </pc:spChg>
        <pc:spChg chg="mod">
          <ac:chgData name="bfjghod Goh" userId="17a83449cc180f75" providerId="LiveId" clId="{46F6CC8B-2CC5-7C42-B149-39A32AF45061}" dt="2019-01-27T05:44:33.544" v="3947" actId="26606"/>
          <ac:spMkLst>
            <pc:docMk/>
            <pc:sldMk cId="1322911146" sldId="381"/>
            <ac:spMk id="3" creationId="{E9496D3E-DFF7-3348-86BF-01E421B37F2D}"/>
          </ac:spMkLst>
        </pc:spChg>
        <pc:spChg chg="add del">
          <ac:chgData name="bfjghod Goh" userId="17a83449cc180f75" providerId="LiveId" clId="{46F6CC8B-2CC5-7C42-B149-39A32AF45061}" dt="2019-01-27T05:44:33.544" v="3947" actId="26606"/>
          <ac:spMkLst>
            <pc:docMk/>
            <pc:sldMk cId="1322911146" sldId="381"/>
            <ac:spMk id="8" creationId="{8D70B121-56F4-4848-B38B-182089D909FA}"/>
          </ac:spMkLst>
        </pc:spChg>
        <pc:spChg chg="add del">
          <ac:chgData name="bfjghod Goh" userId="17a83449cc180f75" providerId="LiveId" clId="{46F6CC8B-2CC5-7C42-B149-39A32AF45061}" dt="2019-01-27T05:44:33.531" v="3946" actId="26606"/>
          <ac:spMkLst>
            <pc:docMk/>
            <pc:sldMk cId="1322911146" sldId="381"/>
            <ac:spMk id="15" creationId="{B4F5FA0D-0104-4987-8241-EFF7C85B88DE}"/>
          </ac:spMkLst>
        </pc:spChg>
        <pc:spChg chg="add">
          <ac:chgData name="bfjghod Goh" userId="17a83449cc180f75" providerId="LiveId" clId="{46F6CC8B-2CC5-7C42-B149-39A32AF45061}" dt="2019-01-27T05:44:33.544" v="3947" actId="26606"/>
          <ac:spMkLst>
            <pc:docMk/>
            <pc:sldMk cId="1322911146" sldId="381"/>
            <ac:spMk id="19" creationId="{B4F5FA0D-0104-4987-8241-EFF7C85B88DE}"/>
          </ac:spMkLst>
        </pc:spChg>
        <pc:picChg chg="add del">
          <ac:chgData name="bfjghod Goh" userId="17a83449cc180f75" providerId="LiveId" clId="{46F6CC8B-2CC5-7C42-B149-39A32AF45061}" dt="2019-01-27T05:44:33.531" v="3946" actId="26606"/>
          <ac:picMkLst>
            <pc:docMk/>
            <pc:sldMk cId="1322911146" sldId="381"/>
            <ac:picMk id="17" creationId="{2897127E-6CEF-446C-BE87-93B7C46E49D1}"/>
          </ac:picMkLst>
        </pc:picChg>
        <pc:picChg chg="add">
          <ac:chgData name="bfjghod Goh" userId="17a83449cc180f75" providerId="LiveId" clId="{46F6CC8B-2CC5-7C42-B149-39A32AF45061}" dt="2019-01-27T05:44:33.544" v="3947" actId="26606"/>
          <ac:picMkLst>
            <pc:docMk/>
            <pc:sldMk cId="1322911146" sldId="381"/>
            <ac:picMk id="20" creationId="{2897127E-6CEF-446C-BE87-93B7C46E49D1}"/>
          </ac:picMkLst>
        </pc:picChg>
        <pc:cxnChg chg="add del">
          <ac:chgData name="bfjghod Goh" userId="17a83449cc180f75" providerId="LiveId" clId="{46F6CC8B-2CC5-7C42-B149-39A32AF45061}" dt="2019-01-27T05:44:33.544" v="3947" actId="26606"/>
          <ac:cxnSpMkLst>
            <pc:docMk/>
            <pc:sldMk cId="1322911146" sldId="381"/>
            <ac:cxnSpMk id="10" creationId="{2D72A2C9-F3CA-4216-8BAD-FA4C970C3C4E}"/>
          </ac:cxnSpMkLst>
        </pc:cxnChg>
      </pc:sldChg>
      <pc:sldChg chg="addSp modSp add mod setBg">
        <pc:chgData name="bfjghod Goh" userId="17a83449cc180f75" providerId="LiveId" clId="{46F6CC8B-2CC5-7C42-B149-39A32AF45061}" dt="2019-01-27T05:44:25.419" v="3944" actId="26606"/>
        <pc:sldMkLst>
          <pc:docMk/>
          <pc:sldMk cId="235292477" sldId="382"/>
        </pc:sldMkLst>
        <pc:spChg chg="mod">
          <ac:chgData name="bfjghod Goh" userId="17a83449cc180f75" providerId="LiveId" clId="{46F6CC8B-2CC5-7C42-B149-39A32AF45061}" dt="2019-01-27T05:44:25.419" v="3944" actId="26606"/>
          <ac:spMkLst>
            <pc:docMk/>
            <pc:sldMk cId="235292477" sldId="382"/>
            <ac:spMk id="2" creationId="{4116242C-B40C-1047-8A40-BE57A5613B3C}"/>
          </ac:spMkLst>
        </pc:spChg>
        <pc:spChg chg="mod">
          <ac:chgData name="bfjghod Goh" userId="17a83449cc180f75" providerId="LiveId" clId="{46F6CC8B-2CC5-7C42-B149-39A32AF45061}" dt="2019-01-27T05:44:25.419" v="3944" actId="26606"/>
          <ac:spMkLst>
            <pc:docMk/>
            <pc:sldMk cId="235292477" sldId="382"/>
            <ac:spMk id="3" creationId="{FECCB470-F84A-164E-8759-A3728A07F159}"/>
          </ac:spMkLst>
        </pc:spChg>
        <pc:spChg chg="add">
          <ac:chgData name="bfjghod Goh" userId="17a83449cc180f75" providerId="LiveId" clId="{46F6CC8B-2CC5-7C42-B149-39A32AF45061}" dt="2019-01-27T05:44:25.419" v="3944" actId="26606"/>
          <ac:spMkLst>
            <pc:docMk/>
            <pc:sldMk cId="235292477" sldId="382"/>
            <ac:spMk id="8" creationId="{B4F5FA0D-0104-4987-8241-EFF7C85B88DE}"/>
          </ac:spMkLst>
        </pc:spChg>
        <pc:picChg chg="add">
          <ac:chgData name="bfjghod Goh" userId="17a83449cc180f75" providerId="LiveId" clId="{46F6CC8B-2CC5-7C42-B149-39A32AF45061}" dt="2019-01-27T05:44:25.419" v="3944" actId="26606"/>
          <ac:picMkLst>
            <pc:docMk/>
            <pc:sldMk cId="235292477" sldId="382"/>
            <ac:picMk id="10" creationId="{2897127E-6CEF-446C-BE87-93B7C46E49D1}"/>
          </ac:picMkLst>
        </pc:picChg>
      </pc:sldChg>
      <pc:sldChg chg="addSp delSp modSp add mod setBg">
        <pc:chgData name="bfjghod Goh" userId="17a83449cc180f75" providerId="LiveId" clId="{46F6CC8B-2CC5-7C42-B149-39A32AF45061}" dt="2019-01-27T05:52:29.738" v="4182" actId="26606"/>
        <pc:sldMkLst>
          <pc:docMk/>
          <pc:sldMk cId="8555969" sldId="383"/>
        </pc:sldMkLst>
        <pc:spChg chg="mod">
          <ac:chgData name="bfjghod Goh" userId="17a83449cc180f75" providerId="LiveId" clId="{46F6CC8B-2CC5-7C42-B149-39A32AF45061}" dt="2019-01-27T05:52:29.738" v="4182" actId="26606"/>
          <ac:spMkLst>
            <pc:docMk/>
            <pc:sldMk cId="8555969" sldId="383"/>
            <ac:spMk id="2" creationId="{157C9672-BCED-7342-B9EC-D0C470D11641}"/>
          </ac:spMkLst>
        </pc:spChg>
        <pc:spChg chg="del mod">
          <ac:chgData name="bfjghod Goh" userId="17a83449cc180f75" providerId="LiveId" clId="{46F6CC8B-2CC5-7C42-B149-39A32AF45061}" dt="2019-01-27T05:52:29.738" v="4182" actId="26606"/>
          <ac:spMkLst>
            <pc:docMk/>
            <pc:sldMk cId="8555969" sldId="383"/>
            <ac:spMk id="3" creationId="{0035E1D3-C0F4-A644-8154-B8E07304302E}"/>
          </ac:spMkLst>
        </pc:spChg>
        <pc:spChg chg="add del">
          <ac:chgData name="bfjghod Goh" userId="17a83449cc180f75" providerId="LiveId" clId="{46F6CC8B-2CC5-7C42-B149-39A32AF45061}" dt="2019-01-27T05:52:29.738" v="4182" actId="26606"/>
          <ac:spMkLst>
            <pc:docMk/>
            <pc:sldMk cId="8555969" sldId="383"/>
            <ac:spMk id="8" creationId="{B4F5FA0D-0104-4987-8241-EFF7C85B88DE}"/>
          </ac:spMkLst>
        </pc:spChg>
        <pc:spChg chg="add">
          <ac:chgData name="bfjghod Goh" userId="17a83449cc180f75" providerId="LiveId" clId="{46F6CC8B-2CC5-7C42-B149-39A32AF45061}" dt="2019-01-27T05:52:29.738" v="4182" actId="26606"/>
          <ac:spMkLst>
            <pc:docMk/>
            <pc:sldMk cId="8555969" sldId="383"/>
            <ac:spMk id="17" creationId="{46C2E80F-49A6-4372-B103-219D417A55ED}"/>
          </ac:spMkLst>
        </pc:spChg>
        <pc:graphicFrameChg chg="add">
          <ac:chgData name="bfjghod Goh" userId="17a83449cc180f75" providerId="LiveId" clId="{46F6CC8B-2CC5-7C42-B149-39A32AF45061}" dt="2019-01-27T05:52:29.738" v="4182" actId="26606"/>
          <ac:graphicFrameMkLst>
            <pc:docMk/>
            <pc:sldMk cId="8555969" sldId="383"/>
            <ac:graphicFrameMk id="12" creationId="{54BCD428-A3E3-4AD2-89E5-576712527E61}"/>
          </ac:graphicFrameMkLst>
        </pc:graphicFrameChg>
        <pc:picChg chg="add del">
          <ac:chgData name="bfjghod Goh" userId="17a83449cc180f75" providerId="LiveId" clId="{46F6CC8B-2CC5-7C42-B149-39A32AF45061}" dt="2019-01-27T05:52:29.738" v="4182" actId="26606"/>
          <ac:picMkLst>
            <pc:docMk/>
            <pc:sldMk cId="8555969" sldId="383"/>
            <ac:picMk id="10" creationId="{2897127E-6CEF-446C-BE87-93B7C46E49D1}"/>
          </ac:picMkLst>
        </pc:picChg>
      </pc:sldChg>
      <pc:sldChg chg="addSp modSp add mod setBg">
        <pc:chgData name="bfjghod Goh" userId="17a83449cc180f75" providerId="LiveId" clId="{46F6CC8B-2CC5-7C42-B149-39A32AF45061}" dt="2019-01-27T05:45:33.273" v="3953"/>
        <pc:sldMkLst>
          <pc:docMk/>
          <pc:sldMk cId="3166900465" sldId="384"/>
        </pc:sldMkLst>
        <pc:spChg chg="mod">
          <ac:chgData name="bfjghod Goh" userId="17a83449cc180f75" providerId="LiveId" clId="{46F6CC8B-2CC5-7C42-B149-39A32AF45061}" dt="2019-01-27T05:45:31.447" v="3952" actId="26606"/>
          <ac:spMkLst>
            <pc:docMk/>
            <pc:sldMk cId="3166900465" sldId="384"/>
            <ac:spMk id="2" creationId="{06ED1666-5DCE-2045-A3A1-D8BDF206052C}"/>
          </ac:spMkLst>
        </pc:spChg>
        <pc:spChg chg="mod">
          <ac:chgData name="bfjghod Goh" userId="17a83449cc180f75" providerId="LiveId" clId="{46F6CC8B-2CC5-7C42-B149-39A32AF45061}" dt="2019-01-27T05:45:33.273" v="3953"/>
          <ac:spMkLst>
            <pc:docMk/>
            <pc:sldMk cId="3166900465" sldId="384"/>
            <ac:spMk id="3" creationId="{0367A465-6516-3844-9705-E70BFCBE4EA2}"/>
          </ac:spMkLst>
        </pc:spChg>
        <pc:spChg chg="add">
          <ac:chgData name="bfjghod Goh" userId="17a83449cc180f75" providerId="LiveId" clId="{46F6CC8B-2CC5-7C42-B149-39A32AF45061}" dt="2019-01-27T05:45:31.447" v="3952" actId="26606"/>
          <ac:spMkLst>
            <pc:docMk/>
            <pc:sldMk cId="3166900465" sldId="384"/>
            <ac:spMk id="8" creationId="{3B854194-185D-494D-905C-7C7CB2E30F6E}"/>
          </ac:spMkLst>
        </pc:spChg>
        <pc:spChg chg="add">
          <ac:chgData name="bfjghod Goh" userId="17a83449cc180f75" providerId="LiveId" clId="{46F6CC8B-2CC5-7C42-B149-39A32AF45061}" dt="2019-01-27T05:45:31.447" v="3952" actId="26606"/>
          <ac:spMkLst>
            <pc:docMk/>
            <pc:sldMk cId="3166900465" sldId="384"/>
            <ac:spMk id="10" creationId="{B4F5FA0D-0104-4987-8241-EFF7C85B88DE}"/>
          </ac:spMkLst>
        </pc:spChg>
        <pc:picChg chg="add">
          <ac:chgData name="bfjghod Goh" userId="17a83449cc180f75" providerId="LiveId" clId="{46F6CC8B-2CC5-7C42-B149-39A32AF45061}" dt="2019-01-27T05:45:31.447" v="3952" actId="26606"/>
          <ac:picMkLst>
            <pc:docMk/>
            <pc:sldMk cId="3166900465" sldId="384"/>
            <ac:picMk id="12" creationId="{2897127E-6CEF-446C-BE87-93B7C46E49D1}"/>
          </ac:picMkLst>
        </pc:picChg>
      </pc:sldChg>
      <pc:sldChg chg="addSp delSp modSp add mod setBg">
        <pc:chgData name="bfjghod Goh" userId="17a83449cc180f75" providerId="LiveId" clId="{46F6CC8B-2CC5-7C42-B149-39A32AF45061}" dt="2019-01-27T05:45:43.210" v="3956" actId="26606"/>
        <pc:sldMkLst>
          <pc:docMk/>
          <pc:sldMk cId="2734799638" sldId="385"/>
        </pc:sldMkLst>
        <pc:spChg chg="mod">
          <ac:chgData name="bfjghod Goh" userId="17a83449cc180f75" providerId="LiveId" clId="{46F6CC8B-2CC5-7C42-B149-39A32AF45061}" dt="2019-01-27T05:45:43.210" v="3956" actId="26606"/>
          <ac:spMkLst>
            <pc:docMk/>
            <pc:sldMk cId="2734799638" sldId="385"/>
            <ac:spMk id="2" creationId="{A4EA8900-7893-7248-9D1C-DCFBB41AC3B1}"/>
          </ac:spMkLst>
        </pc:spChg>
        <pc:spChg chg="mod">
          <ac:chgData name="bfjghod Goh" userId="17a83449cc180f75" providerId="LiveId" clId="{46F6CC8B-2CC5-7C42-B149-39A32AF45061}" dt="2019-01-27T05:45:43.210" v="3956" actId="26606"/>
          <ac:spMkLst>
            <pc:docMk/>
            <pc:sldMk cId="2734799638" sldId="385"/>
            <ac:spMk id="3" creationId="{CF932813-F2DE-044F-8CE8-557192683A63}"/>
          </ac:spMkLst>
        </pc:spChg>
        <pc:spChg chg="add del">
          <ac:chgData name="bfjghod Goh" userId="17a83449cc180f75" providerId="LiveId" clId="{46F6CC8B-2CC5-7C42-B149-39A32AF45061}" dt="2019-01-27T05:45:43.197" v="3955" actId="26606"/>
          <ac:spMkLst>
            <pc:docMk/>
            <pc:sldMk cId="2734799638" sldId="385"/>
            <ac:spMk id="8" creationId="{3B854194-185D-494D-905C-7C7CB2E30F6E}"/>
          </ac:spMkLst>
        </pc:spChg>
        <pc:spChg chg="add del">
          <ac:chgData name="bfjghod Goh" userId="17a83449cc180f75" providerId="LiveId" clId="{46F6CC8B-2CC5-7C42-B149-39A32AF45061}" dt="2019-01-27T05:45:43.197" v="3955" actId="26606"/>
          <ac:spMkLst>
            <pc:docMk/>
            <pc:sldMk cId="2734799638" sldId="385"/>
            <ac:spMk id="10" creationId="{B4F5FA0D-0104-4987-8241-EFF7C85B88DE}"/>
          </ac:spMkLst>
        </pc:spChg>
        <pc:spChg chg="add">
          <ac:chgData name="bfjghod Goh" userId="17a83449cc180f75" providerId="LiveId" clId="{46F6CC8B-2CC5-7C42-B149-39A32AF45061}" dt="2019-01-27T05:45:43.210" v="3956" actId="26606"/>
          <ac:spMkLst>
            <pc:docMk/>
            <pc:sldMk cId="2734799638" sldId="385"/>
            <ac:spMk id="14" creationId="{B4F5FA0D-0104-4987-8241-EFF7C85B88DE}"/>
          </ac:spMkLst>
        </pc:spChg>
        <pc:picChg chg="add del">
          <ac:chgData name="bfjghod Goh" userId="17a83449cc180f75" providerId="LiveId" clId="{46F6CC8B-2CC5-7C42-B149-39A32AF45061}" dt="2019-01-27T05:45:43.197" v="3955" actId="26606"/>
          <ac:picMkLst>
            <pc:docMk/>
            <pc:sldMk cId="2734799638" sldId="385"/>
            <ac:picMk id="12" creationId="{2897127E-6CEF-446C-BE87-93B7C46E49D1}"/>
          </ac:picMkLst>
        </pc:picChg>
        <pc:picChg chg="add">
          <ac:chgData name="bfjghod Goh" userId="17a83449cc180f75" providerId="LiveId" clId="{46F6CC8B-2CC5-7C42-B149-39A32AF45061}" dt="2019-01-27T05:45:43.210" v="3956" actId="26606"/>
          <ac:picMkLst>
            <pc:docMk/>
            <pc:sldMk cId="2734799638" sldId="385"/>
            <ac:picMk id="15" creationId="{2897127E-6CEF-446C-BE87-93B7C46E49D1}"/>
          </ac:picMkLst>
        </pc:picChg>
      </pc:sldChg>
      <pc:sldChg chg="modSp add">
        <pc:chgData name="bfjghod Goh" userId="17a83449cc180f75" providerId="LiveId" clId="{46F6CC8B-2CC5-7C42-B149-39A32AF45061}" dt="2019-01-28T00:43:45.749" v="4652" actId="20577"/>
        <pc:sldMkLst>
          <pc:docMk/>
          <pc:sldMk cId="64764381" sldId="386"/>
        </pc:sldMkLst>
        <pc:spChg chg="mod">
          <ac:chgData name="bfjghod Goh" userId="17a83449cc180f75" providerId="LiveId" clId="{46F6CC8B-2CC5-7C42-B149-39A32AF45061}" dt="2019-01-28T00:43:45.749" v="4652" actId="20577"/>
          <ac:spMkLst>
            <pc:docMk/>
            <pc:sldMk cId="64764381" sldId="386"/>
            <ac:spMk id="8" creationId="{4D57AE6F-51FC-D440-8BAE-98D6A3535199}"/>
          </ac:spMkLst>
        </pc:spChg>
      </pc:sldChg>
      <pc:sldChg chg="addSp delSp modSp add mod setBg">
        <pc:chgData name="bfjghod Goh" userId="17a83449cc180f75" providerId="LiveId" clId="{46F6CC8B-2CC5-7C42-B149-39A32AF45061}" dt="2019-01-27T05:55:22.815" v="4380" actId="478"/>
        <pc:sldMkLst>
          <pc:docMk/>
          <pc:sldMk cId="3499873280" sldId="387"/>
        </pc:sldMkLst>
        <pc:spChg chg="mod">
          <ac:chgData name="bfjghod Goh" userId="17a83449cc180f75" providerId="LiveId" clId="{46F6CC8B-2CC5-7C42-B149-39A32AF45061}" dt="2019-01-27T05:55:04.257" v="4297" actId="26606"/>
          <ac:spMkLst>
            <pc:docMk/>
            <pc:sldMk cId="3499873280" sldId="387"/>
            <ac:spMk id="2" creationId="{01F4273C-B624-9B46-B172-E002BEBCE22E}"/>
          </ac:spMkLst>
        </pc:spChg>
        <pc:spChg chg="mod">
          <ac:chgData name="bfjghod Goh" userId="17a83449cc180f75" providerId="LiveId" clId="{46F6CC8B-2CC5-7C42-B149-39A32AF45061}" dt="2019-01-27T05:55:17.524" v="4378" actId="20577"/>
          <ac:spMkLst>
            <pc:docMk/>
            <pc:sldMk cId="3499873280" sldId="387"/>
            <ac:spMk id="3" creationId="{80BF5344-CFCB-D24D-8977-69044D7752C2}"/>
          </ac:spMkLst>
        </pc:spChg>
        <pc:spChg chg="add del mod">
          <ac:chgData name="bfjghod Goh" userId="17a83449cc180f75" providerId="LiveId" clId="{46F6CC8B-2CC5-7C42-B149-39A32AF45061}" dt="2019-01-27T05:55:22.815" v="4380" actId="478"/>
          <ac:spMkLst>
            <pc:docMk/>
            <pc:sldMk cId="3499873280" sldId="387"/>
            <ac:spMk id="5" creationId="{80F72495-4207-194D-874D-DAA653B2885E}"/>
          </ac:spMkLst>
        </pc:spChg>
        <pc:spChg chg="add">
          <ac:chgData name="bfjghod Goh" userId="17a83449cc180f75" providerId="LiveId" clId="{46F6CC8B-2CC5-7C42-B149-39A32AF45061}" dt="2019-01-27T05:55:04.257" v="4297" actId="26606"/>
          <ac:spMkLst>
            <pc:docMk/>
            <pc:sldMk cId="3499873280" sldId="387"/>
            <ac:spMk id="9" creationId="{823AC064-BC96-4F32-8AE1-B2FD38754823}"/>
          </ac:spMkLst>
        </pc:spChg>
        <pc:picChg chg="add mod">
          <ac:chgData name="bfjghod Goh" userId="17a83449cc180f75" providerId="LiveId" clId="{46F6CC8B-2CC5-7C42-B149-39A32AF45061}" dt="2019-01-27T05:55:04.257" v="4297" actId="26606"/>
          <ac:picMkLst>
            <pc:docMk/>
            <pc:sldMk cId="3499873280" sldId="387"/>
            <ac:picMk id="4" creationId="{FF7580DC-48D6-924C-910B-6EA26744BFFF}"/>
          </ac:picMkLst>
        </pc:picChg>
        <pc:cxnChg chg="add">
          <ac:chgData name="bfjghod Goh" userId="17a83449cc180f75" providerId="LiveId" clId="{46F6CC8B-2CC5-7C42-B149-39A32AF45061}" dt="2019-01-27T05:55:04.257" v="4297" actId="26606"/>
          <ac:cxnSpMkLst>
            <pc:docMk/>
            <pc:sldMk cId="3499873280" sldId="387"/>
            <ac:cxnSpMk id="11" creationId="{7E7C77BC-7138-40B1-A15B-20F57A494629}"/>
          </ac:cxnSpMkLst>
        </pc:cxnChg>
      </pc:sldChg>
      <pc:sldChg chg="add">
        <pc:chgData name="bfjghod Goh" userId="17a83449cc180f75" providerId="LiveId" clId="{46F6CC8B-2CC5-7C42-B149-39A32AF45061}" dt="2019-02-21T15:03:18.348" v="5116"/>
        <pc:sldMkLst>
          <pc:docMk/>
          <pc:sldMk cId="1990426912" sldId="388"/>
        </pc:sldMkLst>
      </pc:sldChg>
      <pc:sldMasterChg chg="delSldLayout">
        <pc:chgData name="bfjghod Goh" userId="17a83449cc180f75" providerId="LiveId" clId="{46F6CC8B-2CC5-7C42-B149-39A32AF45061}" dt="2019-01-27T03:36:38.957" v="796" actId="2696"/>
        <pc:sldMasterMkLst>
          <pc:docMk/>
          <pc:sldMasterMk cId="0" sldId="2147483648"/>
        </pc:sldMasterMkLst>
      </pc:sldMaster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hyperlink" Target="http://www.mathwords.com/r/root.htm" TargetMode="External"/><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hyperlink" Target="http://www.mathwords.com/e/equation.htm" TargetMode="External"/><Relationship Id="rId1" Type="http://schemas.openxmlformats.org/officeDocument/2006/relationships/hyperlink" Target="http://www.mathwords.com/c/coefficient.htm" TargetMode="Externa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diagrams/_rels/data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hyperlink" Target="http://www.mathwords.com/c/coefficient.htm" TargetMode="External"/><Relationship Id="rId7" Type="http://schemas.openxmlformats.org/officeDocument/2006/relationships/hyperlink" Target="http://www.mathwords.com/r/root.htm" TargetMode="External"/><Relationship Id="rId12" Type="http://schemas.openxmlformats.org/officeDocument/2006/relationships/image" Target="../media/image79.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4.svg"/><Relationship Id="rId11" Type="http://schemas.openxmlformats.org/officeDocument/2006/relationships/image" Target="../media/image78.sv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hyperlink" Target="http://www.mathwords.com/e/equation.htm" TargetMode="External"/><Relationship Id="rId9" Type="http://schemas.openxmlformats.org/officeDocument/2006/relationships/image" Target="../media/image7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3.svg"/><Relationship Id="rId1"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8.svg"/><Relationship Id="rId1" Type="http://schemas.openxmlformats.org/officeDocument/2006/relationships/image" Target="../media/image25.png"/><Relationship Id="rId6" Type="http://schemas.openxmlformats.org/officeDocument/2006/relationships/image" Target="../media/image22.svg"/><Relationship Id="rId5" Type="http://schemas.openxmlformats.org/officeDocument/2006/relationships/image" Target="../media/image27.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39.png"/><Relationship Id="rId6" Type="http://schemas.openxmlformats.org/officeDocument/2006/relationships/image" Target="../media/image34.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4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7D00C0-2C1B-4C7D-A846-A448440B9E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810C1AE-ABB4-4CC5-8418-1C88EA137F4A}">
      <dgm:prSet/>
      <dgm:spPr/>
      <dgm:t>
        <a:bodyPr/>
        <a:lstStyle/>
        <a:p>
          <a:r>
            <a:rPr lang="en-US"/>
            <a:t>Python</a:t>
          </a:r>
        </a:p>
      </dgm:t>
    </dgm:pt>
    <dgm:pt modelId="{83322DC3-D951-4005-A3BA-783F43315858}" type="parTrans" cxnId="{ECC217FC-1106-4AEE-8D87-6BD46A28E89A}">
      <dgm:prSet/>
      <dgm:spPr/>
      <dgm:t>
        <a:bodyPr/>
        <a:lstStyle/>
        <a:p>
          <a:endParaRPr lang="en-US"/>
        </a:p>
      </dgm:t>
    </dgm:pt>
    <dgm:pt modelId="{F7375C55-4E4E-4D57-AB0B-9C7D743B6317}" type="sibTrans" cxnId="{ECC217FC-1106-4AEE-8D87-6BD46A28E89A}">
      <dgm:prSet/>
      <dgm:spPr/>
      <dgm:t>
        <a:bodyPr/>
        <a:lstStyle/>
        <a:p>
          <a:endParaRPr lang="en-US"/>
        </a:p>
      </dgm:t>
    </dgm:pt>
    <dgm:pt modelId="{0B4CDE21-03AF-46E0-A219-A400FAE3397C}">
      <dgm:prSet/>
      <dgm:spPr/>
      <dgm:t>
        <a:bodyPr/>
        <a:lstStyle/>
        <a:p>
          <a:r>
            <a:rPr lang="en-US"/>
            <a:t>Flowchart – graphical expression of an algorithm</a:t>
          </a:r>
        </a:p>
      </dgm:t>
    </dgm:pt>
    <dgm:pt modelId="{0B1D39AD-9C01-446F-8CC7-73B95C67F575}" type="parTrans" cxnId="{1C1A4A44-909F-4F29-A1D6-71E0826AFB2E}">
      <dgm:prSet/>
      <dgm:spPr/>
      <dgm:t>
        <a:bodyPr/>
        <a:lstStyle/>
        <a:p>
          <a:endParaRPr lang="en-US"/>
        </a:p>
      </dgm:t>
    </dgm:pt>
    <dgm:pt modelId="{42E20F7F-E3C9-4DB9-A50E-10A6BBDAC8D3}" type="sibTrans" cxnId="{1C1A4A44-909F-4F29-A1D6-71E0826AFB2E}">
      <dgm:prSet/>
      <dgm:spPr/>
      <dgm:t>
        <a:bodyPr/>
        <a:lstStyle/>
        <a:p>
          <a:endParaRPr lang="en-US"/>
        </a:p>
      </dgm:t>
    </dgm:pt>
    <dgm:pt modelId="{663EBA9D-875C-4E1A-BE89-14024876757A}">
      <dgm:prSet/>
      <dgm:spPr/>
      <dgm:t>
        <a:bodyPr/>
        <a:lstStyle/>
        <a:p>
          <a:r>
            <a:rPr lang="en-US"/>
            <a:t>Pseudocode --- informal way of expressing an algorithm</a:t>
          </a:r>
        </a:p>
      </dgm:t>
    </dgm:pt>
    <dgm:pt modelId="{9CFA1252-6FD6-491F-BC80-9CB647DBF4A2}" type="parTrans" cxnId="{D9C511FF-010D-4412-8381-0022EB6A3D2D}">
      <dgm:prSet/>
      <dgm:spPr/>
      <dgm:t>
        <a:bodyPr/>
        <a:lstStyle/>
        <a:p>
          <a:endParaRPr lang="en-US"/>
        </a:p>
      </dgm:t>
    </dgm:pt>
    <dgm:pt modelId="{9F2EBF86-C763-4B0D-A448-71DBE8C5ADC5}" type="sibTrans" cxnId="{D9C511FF-010D-4412-8381-0022EB6A3D2D}">
      <dgm:prSet/>
      <dgm:spPr/>
      <dgm:t>
        <a:bodyPr/>
        <a:lstStyle/>
        <a:p>
          <a:endParaRPr lang="en-US"/>
        </a:p>
      </dgm:t>
    </dgm:pt>
    <dgm:pt modelId="{32319AD6-573B-42E4-A06D-2B809F2FA192}">
      <dgm:prSet/>
      <dgm:spPr/>
      <dgm:t>
        <a:bodyPr/>
        <a:lstStyle/>
        <a:p>
          <a:r>
            <a:rPr lang="en-US"/>
            <a:t>Boolean logic</a:t>
          </a:r>
        </a:p>
      </dgm:t>
    </dgm:pt>
    <dgm:pt modelId="{B89A14D5-B8A8-4AF7-8625-0B681D1DF147}" type="parTrans" cxnId="{A27B0F43-B569-48EB-8543-96A6CA94A5FE}">
      <dgm:prSet/>
      <dgm:spPr/>
      <dgm:t>
        <a:bodyPr/>
        <a:lstStyle/>
        <a:p>
          <a:endParaRPr lang="en-US"/>
        </a:p>
      </dgm:t>
    </dgm:pt>
    <dgm:pt modelId="{3FDCB0A5-5094-4858-BFDC-097AF4328ED8}" type="sibTrans" cxnId="{A27B0F43-B569-48EB-8543-96A6CA94A5FE}">
      <dgm:prSet/>
      <dgm:spPr/>
      <dgm:t>
        <a:bodyPr/>
        <a:lstStyle/>
        <a:p>
          <a:endParaRPr lang="en-US"/>
        </a:p>
      </dgm:t>
    </dgm:pt>
    <dgm:pt modelId="{897E4326-18E4-490F-B11F-A18C3B1321D2}">
      <dgm:prSet/>
      <dgm:spPr/>
      <dgm:t>
        <a:bodyPr/>
        <a:lstStyle/>
        <a:p>
          <a:r>
            <a:rPr lang="en-US"/>
            <a:t>Operators --- plus, minus, power, divide</a:t>
          </a:r>
        </a:p>
      </dgm:t>
    </dgm:pt>
    <dgm:pt modelId="{EE0B385A-749B-485B-AE62-2271EE117DBA}" type="parTrans" cxnId="{EA44F840-6DD1-4FC8-947B-08F1C0BF7E01}">
      <dgm:prSet/>
      <dgm:spPr/>
      <dgm:t>
        <a:bodyPr/>
        <a:lstStyle/>
        <a:p>
          <a:endParaRPr lang="en-US"/>
        </a:p>
      </dgm:t>
    </dgm:pt>
    <dgm:pt modelId="{8366FA18-1320-481E-B007-98913CADF122}" type="sibTrans" cxnId="{EA44F840-6DD1-4FC8-947B-08F1C0BF7E01}">
      <dgm:prSet/>
      <dgm:spPr/>
      <dgm:t>
        <a:bodyPr/>
        <a:lstStyle/>
        <a:p>
          <a:endParaRPr lang="en-US"/>
        </a:p>
      </dgm:t>
    </dgm:pt>
    <dgm:pt modelId="{92AA7C3F-4622-44A7-97AA-BC6F50B56CEF}">
      <dgm:prSet/>
      <dgm:spPr/>
      <dgm:t>
        <a:bodyPr/>
        <a:lstStyle/>
        <a:p>
          <a:r>
            <a:rPr lang="en-US"/>
            <a:t>Assignment  --- assigning a value to a variable</a:t>
          </a:r>
        </a:p>
      </dgm:t>
    </dgm:pt>
    <dgm:pt modelId="{9DB046E6-86E7-429C-AB51-EA711DEFC1B1}" type="parTrans" cxnId="{DF169FC0-81FC-49D8-A614-9FA634EF45E2}">
      <dgm:prSet/>
      <dgm:spPr/>
      <dgm:t>
        <a:bodyPr/>
        <a:lstStyle/>
        <a:p>
          <a:endParaRPr lang="en-US"/>
        </a:p>
      </dgm:t>
    </dgm:pt>
    <dgm:pt modelId="{501E81DF-9C08-4BD6-BCCC-10204C196C78}" type="sibTrans" cxnId="{DF169FC0-81FC-49D8-A614-9FA634EF45E2}">
      <dgm:prSet/>
      <dgm:spPr/>
      <dgm:t>
        <a:bodyPr/>
        <a:lstStyle/>
        <a:p>
          <a:endParaRPr lang="en-US"/>
        </a:p>
      </dgm:t>
    </dgm:pt>
    <dgm:pt modelId="{EACE934A-92D2-4FA3-B0B3-AE288E1E689A}">
      <dgm:prSet/>
      <dgm:spPr/>
      <dgm:t>
        <a:bodyPr/>
        <a:lstStyle/>
        <a:p>
          <a:r>
            <a:rPr lang="en-US"/>
            <a:t>Naming convention for variables</a:t>
          </a:r>
        </a:p>
      </dgm:t>
    </dgm:pt>
    <dgm:pt modelId="{9E053C44-A2BB-470F-9080-709C99AAD85D}" type="parTrans" cxnId="{1333832E-1174-4C41-B7CA-CE989D139427}">
      <dgm:prSet/>
      <dgm:spPr/>
      <dgm:t>
        <a:bodyPr/>
        <a:lstStyle/>
        <a:p>
          <a:endParaRPr lang="en-US"/>
        </a:p>
      </dgm:t>
    </dgm:pt>
    <dgm:pt modelId="{5FF89D90-7A20-4552-8B5D-6E68A78EEF5E}" type="sibTrans" cxnId="{1333832E-1174-4C41-B7CA-CE989D139427}">
      <dgm:prSet/>
      <dgm:spPr/>
      <dgm:t>
        <a:bodyPr/>
        <a:lstStyle/>
        <a:p>
          <a:endParaRPr lang="en-US"/>
        </a:p>
      </dgm:t>
    </dgm:pt>
    <dgm:pt modelId="{FD3C0346-E587-E64D-BFD7-EAD9BF4C497E}" type="pres">
      <dgm:prSet presAssocID="{537D00C0-2C1B-4C7D-A846-A448440B9E55}" presName="linear" presStyleCnt="0">
        <dgm:presLayoutVars>
          <dgm:animLvl val="lvl"/>
          <dgm:resizeHandles val="exact"/>
        </dgm:presLayoutVars>
      </dgm:prSet>
      <dgm:spPr/>
    </dgm:pt>
    <dgm:pt modelId="{233168FF-B2BB-C044-8B36-E627ACE87122}" type="pres">
      <dgm:prSet presAssocID="{4810C1AE-ABB4-4CC5-8418-1C88EA137F4A}" presName="parentText" presStyleLbl="node1" presStyleIdx="0" presStyleCnt="7">
        <dgm:presLayoutVars>
          <dgm:chMax val="0"/>
          <dgm:bulletEnabled val="1"/>
        </dgm:presLayoutVars>
      </dgm:prSet>
      <dgm:spPr/>
    </dgm:pt>
    <dgm:pt modelId="{90825A2F-67DE-2844-B2BF-ACA305346070}" type="pres">
      <dgm:prSet presAssocID="{F7375C55-4E4E-4D57-AB0B-9C7D743B6317}" presName="spacer" presStyleCnt="0"/>
      <dgm:spPr/>
    </dgm:pt>
    <dgm:pt modelId="{D8F5B245-6846-C84E-884A-307BFEA87B7B}" type="pres">
      <dgm:prSet presAssocID="{0B4CDE21-03AF-46E0-A219-A400FAE3397C}" presName="parentText" presStyleLbl="node1" presStyleIdx="1" presStyleCnt="7">
        <dgm:presLayoutVars>
          <dgm:chMax val="0"/>
          <dgm:bulletEnabled val="1"/>
        </dgm:presLayoutVars>
      </dgm:prSet>
      <dgm:spPr/>
    </dgm:pt>
    <dgm:pt modelId="{C3503343-D459-A745-A68D-5CAC83EC8BF4}" type="pres">
      <dgm:prSet presAssocID="{42E20F7F-E3C9-4DB9-A50E-10A6BBDAC8D3}" presName="spacer" presStyleCnt="0"/>
      <dgm:spPr/>
    </dgm:pt>
    <dgm:pt modelId="{1658291E-E85C-A24F-9519-B3D66B08C0C4}" type="pres">
      <dgm:prSet presAssocID="{663EBA9D-875C-4E1A-BE89-14024876757A}" presName="parentText" presStyleLbl="node1" presStyleIdx="2" presStyleCnt="7">
        <dgm:presLayoutVars>
          <dgm:chMax val="0"/>
          <dgm:bulletEnabled val="1"/>
        </dgm:presLayoutVars>
      </dgm:prSet>
      <dgm:spPr/>
    </dgm:pt>
    <dgm:pt modelId="{632D361A-477D-7446-892C-CD58A5CC7A63}" type="pres">
      <dgm:prSet presAssocID="{9F2EBF86-C763-4B0D-A448-71DBE8C5ADC5}" presName="spacer" presStyleCnt="0"/>
      <dgm:spPr/>
    </dgm:pt>
    <dgm:pt modelId="{5A1CDF92-BFCF-D443-A2D9-7FEB93CB3B79}" type="pres">
      <dgm:prSet presAssocID="{32319AD6-573B-42E4-A06D-2B809F2FA192}" presName="parentText" presStyleLbl="node1" presStyleIdx="3" presStyleCnt="7">
        <dgm:presLayoutVars>
          <dgm:chMax val="0"/>
          <dgm:bulletEnabled val="1"/>
        </dgm:presLayoutVars>
      </dgm:prSet>
      <dgm:spPr/>
    </dgm:pt>
    <dgm:pt modelId="{848F1671-BD17-4A49-9054-CBEEE23675CC}" type="pres">
      <dgm:prSet presAssocID="{3FDCB0A5-5094-4858-BFDC-097AF4328ED8}" presName="spacer" presStyleCnt="0"/>
      <dgm:spPr/>
    </dgm:pt>
    <dgm:pt modelId="{0868ED53-CD08-094C-B45C-EBEFD14342E5}" type="pres">
      <dgm:prSet presAssocID="{897E4326-18E4-490F-B11F-A18C3B1321D2}" presName="parentText" presStyleLbl="node1" presStyleIdx="4" presStyleCnt="7">
        <dgm:presLayoutVars>
          <dgm:chMax val="0"/>
          <dgm:bulletEnabled val="1"/>
        </dgm:presLayoutVars>
      </dgm:prSet>
      <dgm:spPr/>
    </dgm:pt>
    <dgm:pt modelId="{BFBDE8AA-C371-EC4A-81DF-C242ADCBC8B2}" type="pres">
      <dgm:prSet presAssocID="{8366FA18-1320-481E-B007-98913CADF122}" presName="spacer" presStyleCnt="0"/>
      <dgm:spPr/>
    </dgm:pt>
    <dgm:pt modelId="{430DA235-36E2-7B48-B2D0-8D2C8265499F}" type="pres">
      <dgm:prSet presAssocID="{92AA7C3F-4622-44A7-97AA-BC6F50B56CEF}" presName="parentText" presStyleLbl="node1" presStyleIdx="5" presStyleCnt="7">
        <dgm:presLayoutVars>
          <dgm:chMax val="0"/>
          <dgm:bulletEnabled val="1"/>
        </dgm:presLayoutVars>
      </dgm:prSet>
      <dgm:spPr/>
    </dgm:pt>
    <dgm:pt modelId="{2CC9D3B6-A4A2-BF48-8ACF-7164F791D1A1}" type="pres">
      <dgm:prSet presAssocID="{501E81DF-9C08-4BD6-BCCC-10204C196C78}" presName="spacer" presStyleCnt="0"/>
      <dgm:spPr/>
    </dgm:pt>
    <dgm:pt modelId="{F3933A55-7208-7943-9A0D-48DAF8A605C1}" type="pres">
      <dgm:prSet presAssocID="{EACE934A-92D2-4FA3-B0B3-AE288E1E689A}" presName="parentText" presStyleLbl="node1" presStyleIdx="6" presStyleCnt="7">
        <dgm:presLayoutVars>
          <dgm:chMax val="0"/>
          <dgm:bulletEnabled val="1"/>
        </dgm:presLayoutVars>
      </dgm:prSet>
      <dgm:spPr/>
    </dgm:pt>
  </dgm:ptLst>
  <dgm:cxnLst>
    <dgm:cxn modelId="{9396912D-127D-3C49-A70F-6B4CDC73C57B}" type="presOf" srcId="{32319AD6-573B-42E4-A06D-2B809F2FA192}" destId="{5A1CDF92-BFCF-D443-A2D9-7FEB93CB3B79}" srcOrd="0" destOrd="0" presId="urn:microsoft.com/office/officeart/2005/8/layout/vList2"/>
    <dgm:cxn modelId="{1333832E-1174-4C41-B7CA-CE989D139427}" srcId="{537D00C0-2C1B-4C7D-A846-A448440B9E55}" destId="{EACE934A-92D2-4FA3-B0B3-AE288E1E689A}" srcOrd="6" destOrd="0" parTransId="{9E053C44-A2BB-470F-9080-709C99AAD85D}" sibTransId="{5FF89D90-7A20-4552-8B5D-6E68A78EEF5E}"/>
    <dgm:cxn modelId="{A7948832-796A-B942-97A4-141928397591}" type="presOf" srcId="{92AA7C3F-4622-44A7-97AA-BC6F50B56CEF}" destId="{430DA235-36E2-7B48-B2D0-8D2C8265499F}" srcOrd="0" destOrd="0" presId="urn:microsoft.com/office/officeart/2005/8/layout/vList2"/>
    <dgm:cxn modelId="{EA44F840-6DD1-4FC8-947B-08F1C0BF7E01}" srcId="{537D00C0-2C1B-4C7D-A846-A448440B9E55}" destId="{897E4326-18E4-490F-B11F-A18C3B1321D2}" srcOrd="4" destOrd="0" parTransId="{EE0B385A-749B-485B-AE62-2271EE117DBA}" sibTransId="{8366FA18-1320-481E-B007-98913CADF122}"/>
    <dgm:cxn modelId="{A27B0F43-B569-48EB-8543-96A6CA94A5FE}" srcId="{537D00C0-2C1B-4C7D-A846-A448440B9E55}" destId="{32319AD6-573B-42E4-A06D-2B809F2FA192}" srcOrd="3" destOrd="0" parTransId="{B89A14D5-B8A8-4AF7-8625-0B681D1DF147}" sibTransId="{3FDCB0A5-5094-4858-BFDC-097AF4328ED8}"/>
    <dgm:cxn modelId="{1C1A4A44-909F-4F29-A1D6-71E0826AFB2E}" srcId="{537D00C0-2C1B-4C7D-A846-A448440B9E55}" destId="{0B4CDE21-03AF-46E0-A219-A400FAE3397C}" srcOrd="1" destOrd="0" parTransId="{0B1D39AD-9C01-446F-8CC7-73B95C67F575}" sibTransId="{42E20F7F-E3C9-4DB9-A50E-10A6BBDAC8D3}"/>
    <dgm:cxn modelId="{FCB2BC63-6C8D-1245-A6AC-AD0F3B0F6FAF}" type="presOf" srcId="{537D00C0-2C1B-4C7D-A846-A448440B9E55}" destId="{FD3C0346-E587-E64D-BFD7-EAD9BF4C497E}" srcOrd="0" destOrd="0" presId="urn:microsoft.com/office/officeart/2005/8/layout/vList2"/>
    <dgm:cxn modelId="{9707C395-3BBF-734E-AC55-3EEE7E89420E}" type="presOf" srcId="{EACE934A-92D2-4FA3-B0B3-AE288E1E689A}" destId="{F3933A55-7208-7943-9A0D-48DAF8A605C1}" srcOrd="0" destOrd="0" presId="urn:microsoft.com/office/officeart/2005/8/layout/vList2"/>
    <dgm:cxn modelId="{A36C4E99-DB04-0240-87CE-7E1EF8DFB9CC}" type="presOf" srcId="{663EBA9D-875C-4E1A-BE89-14024876757A}" destId="{1658291E-E85C-A24F-9519-B3D66B08C0C4}" srcOrd="0" destOrd="0" presId="urn:microsoft.com/office/officeart/2005/8/layout/vList2"/>
    <dgm:cxn modelId="{9DE59B99-B3A7-5F44-A662-79617980680E}" type="presOf" srcId="{897E4326-18E4-490F-B11F-A18C3B1321D2}" destId="{0868ED53-CD08-094C-B45C-EBEFD14342E5}" srcOrd="0" destOrd="0" presId="urn:microsoft.com/office/officeart/2005/8/layout/vList2"/>
    <dgm:cxn modelId="{CA727CAA-40E2-114D-BB05-60ABF63AEA72}" type="presOf" srcId="{0B4CDE21-03AF-46E0-A219-A400FAE3397C}" destId="{D8F5B245-6846-C84E-884A-307BFEA87B7B}" srcOrd="0" destOrd="0" presId="urn:microsoft.com/office/officeart/2005/8/layout/vList2"/>
    <dgm:cxn modelId="{DF169FC0-81FC-49D8-A614-9FA634EF45E2}" srcId="{537D00C0-2C1B-4C7D-A846-A448440B9E55}" destId="{92AA7C3F-4622-44A7-97AA-BC6F50B56CEF}" srcOrd="5" destOrd="0" parTransId="{9DB046E6-86E7-429C-AB51-EA711DEFC1B1}" sibTransId="{501E81DF-9C08-4BD6-BCCC-10204C196C78}"/>
    <dgm:cxn modelId="{E21457F7-736C-EB4C-B7F5-01909CC252FF}" type="presOf" srcId="{4810C1AE-ABB4-4CC5-8418-1C88EA137F4A}" destId="{233168FF-B2BB-C044-8B36-E627ACE87122}" srcOrd="0" destOrd="0" presId="urn:microsoft.com/office/officeart/2005/8/layout/vList2"/>
    <dgm:cxn modelId="{ECC217FC-1106-4AEE-8D87-6BD46A28E89A}" srcId="{537D00C0-2C1B-4C7D-A846-A448440B9E55}" destId="{4810C1AE-ABB4-4CC5-8418-1C88EA137F4A}" srcOrd="0" destOrd="0" parTransId="{83322DC3-D951-4005-A3BA-783F43315858}" sibTransId="{F7375C55-4E4E-4D57-AB0B-9C7D743B6317}"/>
    <dgm:cxn modelId="{D9C511FF-010D-4412-8381-0022EB6A3D2D}" srcId="{537D00C0-2C1B-4C7D-A846-A448440B9E55}" destId="{663EBA9D-875C-4E1A-BE89-14024876757A}" srcOrd="2" destOrd="0" parTransId="{9CFA1252-6FD6-491F-BC80-9CB647DBF4A2}" sibTransId="{9F2EBF86-C763-4B0D-A448-71DBE8C5ADC5}"/>
    <dgm:cxn modelId="{AC8CD284-D0D4-AA42-A554-DDBB02A0C0AF}" type="presParOf" srcId="{FD3C0346-E587-E64D-BFD7-EAD9BF4C497E}" destId="{233168FF-B2BB-C044-8B36-E627ACE87122}" srcOrd="0" destOrd="0" presId="urn:microsoft.com/office/officeart/2005/8/layout/vList2"/>
    <dgm:cxn modelId="{023AD866-323F-E448-857C-DD4786F9F91F}" type="presParOf" srcId="{FD3C0346-E587-E64D-BFD7-EAD9BF4C497E}" destId="{90825A2F-67DE-2844-B2BF-ACA305346070}" srcOrd="1" destOrd="0" presId="urn:microsoft.com/office/officeart/2005/8/layout/vList2"/>
    <dgm:cxn modelId="{86C032B6-875C-934B-9E2B-91670CF302C1}" type="presParOf" srcId="{FD3C0346-E587-E64D-BFD7-EAD9BF4C497E}" destId="{D8F5B245-6846-C84E-884A-307BFEA87B7B}" srcOrd="2" destOrd="0" presId="urn:microsoft.com/office/officeart/2005/8/layout/vList2"/>
    <dgm:cxn modelId="{38401B98-FB78-4C4F-A1DC-5123A46257EE}" type="presParOf" srcId="{FD3C0346-E587-E64D-BFD7-EAD9BF4C497E}" destId="{C3503343-D459-A745-A68D-5CAC83EC8BF4}" srcOrd="3" destOrd="0" presId="urn:microsoft.com/office/officeart/2005/8/layout/vList2"/>
    <dgm:cxn modelId="{405D1446-F729-FF47-AB63-AD172B411C76}" type="presParOf" srcId="{FD3C0346-E587-E64D-BFD7-EAD9BF4C497E}" destId="{1658291E-E85C-A24F-9519-B3D66B08C0C4}" srcOrd="4" destOrd="0" presId="urn:microsoft.com/office/officeart/2005/8/layout/vList2"/>
    <dgm:cxn modelId="{2A768998-6393-904D-9ADD-B6EDB775D8AA}" type="presParOf" srcId="{FD3C0346-E587-E64D-BFD7-EAD9BF4C497E}" destId="{632D361A-477D-7446-892C-CD58A5CC7A63}" srcOrd="5" destOrd="0" presId="urn:microsoft.com/office/officeart/2005/8/layout/vList2"/>
    <dgm:cxn modelId="{04B426AE-C136-1B40-AE41-6E5B3B780921}" type="presParOf" srcId="{FD3C0346-E587-E64D-BFD7-EAD9BF4C497E}" destId="{5A1CDF92-BFCF-D443-A2D9-7FEB93CB3B79}" srcOrd="6" destOrd="0" presId="urn:microsoft.com/office/officeart/2005/8/layout/vList2"/>
    <dgm:cxn modelId="{B023A695-1D19-2B44-B1A3-B94EC052E3B8}" type="presParOf" srcId="{FD3C0346-E587-E64D-BFD7-EAD9BF4C497E}" destId="{848F1671-BD17-4A49-9054-CBEEE23675CC}" srcOrd="7" destOrd="0" presId="urn:microsoft.com/office/officeart/2005/8/layout/vList2"/>
    <dgm:cxn modelId="{984C13DB-19F2-804C-BADD-4A76A6B1AA33}" type="presParOf" srcId="{FD3C0346-E587-E64D-BFD7-EAD9BF4C497E}" destId="{0868ED53-CD08-094C-B45C-EBEFD14342E5}" srcOrd="8" destOrd="0" presId="urn:microsoft.com/office/officeart/2005/8/layout/vList2"/>
    <dgm:cxn modelId="{C062C007-01CC-454E-8D78-60D9AC572FE7}" type="presParOf" srcId="{FD3C0346-E587-E64D-BFD7-EAD9BF4C497E}" destId="{BFBDE8AA-C371-EC4A-81DF-C242ADCBC8B2}" srcOrd="9" destOrd="0" presId="urn:microsoft.com/office/officeart/2005/8/layout/vList2"/>
    <dgm:cxn modelId="{3CF00137-9909-3246-9F3E-6373C777ED41}" type="presParOf" srcId="{FD3C0346-E587-E64D-BFD7-EAD9BF4C497E}" destId="{430DA235-36E2-7B48-B2D0-8D2C8265499F}" srcOrd="10" destOrd="0" presId="urn:microsoft.com/office/officeart/2005/8/layout/vList2"/>
    <dgm:cxn modelId="{3F691774-A2FC-014A-99C1-549D79853E3A}" type="presParOf" srcId="{FD3C0346-E587-E64D-BFD7-EAD9BF4C497E}" destId="{2CC9D3B6-A4A2-BF48-8ACF-7164F791D1A1}" srcOrd="11" destOrd="0" presId="urn:microsoft.com/office/officeart/2005/8/layout/vList2"/>
    <dgm:cxn modelId="{D0EA70BC-2AF4-D843-BAF2-DF9B0C5544B0}" type="presParOf" srcId="{FD3C0346-E587-E64D-BFD7-EAD9BF4C497E}" destId="{F3933A55-7208-7943-9A0D-48DAF8A605C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625801-7539-4A16-84FB-C0C891683341}"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25789AF-DBD0-4AA9-8CB2-A35BE18EC48C}">
      <dgm:prSet/>
      <dgm:spPr/>
      <dgm:t>
        <a:bodyPr/>
        <a:lstStyle/>
        <a:p>
          <a:r>
            <a:rPr lang="en-US"/>
            <a:t>The shapes have specific meaning</a:t>
          </a:r>
        </a:p>
      </dgm:t>
    </dgm:pt>
    <dgm:pt modelId="{7C242F10-D803-40EE-A29B-F8D1745C7CF7}" type="parTrans" cxnId="{268DBD95-2D79-425D-8614-C7A38EC87BC9}">
      <dgm:prSet/>
      <dgm:spPr/>
      <dgm:t>
        <a:bodyPr/>
        <a:lstStyle/>
        <a:p>
          <a:endParaRPr lang="en-US"/>
        </a:p>
      </dgm:t>
    </dgm:pt>
    <dgm:pt modelId="{496BBBA4-68EF-48DC-82C3-8C62F912B210}" type="sibTrans" cxnId="{268DBD95-2D79-425D-8614-C7A38EC87BC9}">
      <dgm:prSet/>
      <dgm:spPr/>
      <dgm:t>
        <a:bodyPr/>
        <a:lstStyle/>
        <a:p>
          <a:endParaRPr lang="en-US"/>
        </a:p>
      </dgm:t>
    </dgm:pt>
    <dgm:pt modelId="{2079EA4C-5835-4C4D-8F82-8FB7455A78D8}">
      <dgm:prSet/>
      <dgm:spPr/>
      <dgm:t>
        <a:bodyPr/>
        <a:lstStyle/>
        <a:p>
          <a:r>
            <a:rPr lang="en-US"/>
            <a:t>The flow of the logic is indicated by arrows</a:t>
          </a:r>
        </a:p>
      </dgm:t>
    </dgm:pt>
    <dgm:pt modelId="{7415C044-30FC-4DCC-990C-AAE77220BACE}" type="parTrans" cxnId="{43C5BAB8-94FF-4812-B3CD-C0DCC9B51667}">
      <dgm:prSet/>
      <dgm:spPr/>
      <dgm:t>
        <a:bodyPr/>
        <a:lstStyle/>
        <a:p>
          <a:endParaRPr lang="en-US"/>
        </a:p>
      </dgm:t>
    </dgm:pt>
    <dgm:pt modelId="{7ECE4694-F7D2-4121-AEEF-84A6B1BEC947}" type="sibTrans" cxnId="{43C5BAB8-94FF-4812-B3CD-C0DCC9B51667}">
      <dgm:prSet/>
      <dgm:spPr/>
      <dgm:t>
        <a:bodyPr/>
        <a:lstStyle/>
        <a:p>
          <a:endParaRPr lang="en-US"/>
        </a:p>
      </dgm:t>
    </dgm:pt>
    <dgm:pt modelId="{EAC23FFE-3B61-4A10-927E-A94D9D7CEFDD}">
      <dgm:prSet/>
      <dgm:spPr/>
      <dgm:t>
        <a:bodyPr/>
        <a:lstStyle/>
        <a:p>
          <a:r>
            <a:rPr lang="en-US"/>
            <a:t>Must have a start and end point</a:t>
          </a:r>
        </a:p>
      </dgm:t>
    </dgm:pt>
    <dgm:pt modelId="{6D10A153-FCFE-44FE-91E8-20F7BE0D6ECB}" type="parTrans" cxnId="{520349AE-633D-4BA1-A822-7D3A84421C45}">
      <dgm:prSet/>
      <dgm:spPr/>
      <dgm:t>
        <a:bodyPr/>
        <a:lstStyle/>
        <a:p>
          <a:endParaRPr lang="en-US"/>
        </a:p>
      </dgm:t>
    </dgm:pt>
    <dgm:pt modelId="{B5812539-1259-4F9A-BAA3-8313CCE3AF72}" type="sibTrans" cxnId="{520349AE-633D-4BA1-A822-7D3A84421C45}">
      <dgm:prSet/>
      <dgm:spPr/>
      <dgm:t>
        <a:bodyPr/>
        <a:lstStyle/>
        <a:p>
          <a:endParaRPr lang="en-US"/>
        </a:p>
      </dgm:t>
    </dgm:pt>
    <dgm:pt modelId="{E759D05B-7B1A-4541-8FB9-6D0508488F45}">
      <dgm:prSet/>
      <dgm:spPr/>
      <dgm:t>
        <a:bodyPr/>
        <a:lstStyle/>
        <a:p>
          <a:r>
            <a:rPr lang="en-US"/>
            <a:t>Decision points are used to model different paths</a:t>
          </a:r>
        </a:p>
      </dgm:t>
    </dgm:pt>
    <dgm:pt modelId="{AC40C73E-71FC-4666-ADDA-4F24FB87950E}" type="parTrans" cxnId="{25C8D7BF-639B-4DE1-A40A-6621E7957E27}">
      <dgm:prSet/>
      <dgm:spPr/>
      <dgm:t>
        <a:bodyPr/>
        <a:lstStyle/>
        <a:p>
          <a:endParaRPr lang="en-US"/>
        </a:p>
      </dgm:t>
    </dgm:pt>
    <dgm:pt modelId="{F890CD88-8473-484D-A0A2-EB0B33F4E4DC}" type="sibTrans" cxnId="{25C8D7BF-639B-4DE1-A40A-6621E7957E27}">
      <dgm:prSet/>
      <dgm:spPr/>
      <dgm:t>
        <a:bodyPr/>
        <a:lstStyle/>
        <a:p>
          <a:endParaRPr lang="en-US"/>
        </a:p>
      </dgm:t>
    </dgm:pt>
    <dgm:pt modelId="{F46E2481-CB31-4171-A347-37E28CA62EB8}" type="pres">
      <dgm:prSet presAssocID="{4E625801-7539-4A16-84FB-C0C891683341}" presName="root" presStyleCnt="0">
        <dgm:presLayoutVars>
          <dgm:dir/>
          <dgm:resizeHandles val="exact"/>
        </dgm:presLayoutVars>
      </dgm:prSet>
      <dgm:spPr/>
    </dgm:pt>
    <dgm:pt modelId="{F3E34893-9548-40D1-97CA-02FBA6C88BF8}" type="pres">
      <dgm:prSet presAssocID="{925789AF-DBD0-4AA9-8CB2-A35BE18EC48C}" presName="compNode" presStyleCnt="0"/>
      <dgm:spPr/>
    </dgm:pt>
    <dgm:pt modelId="{1A7985C7-0C0D-474D-B068-67665C1FBB1F}" type="pres">
      <dgm:prSet presAssocID="{925789AF-DBD0-4AA9-8CB2-A35BE18EC48C}" presName="bgRect" presStyleLbl="bgShp" presStyleIdx="0" presStyleCnt="4"/>
      <dgm:spPr/>
    </dgm:pt>
    <dgm:pt modelId="{15D8B135-1FC3-4123-96CE-22C672ED432B}" type="pres">
      <dgm:prSet presAssocID="{925789AF-DBD0-4AA9-8CB2-A35BE18EC4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CD760FF-A0E5-4F25-8877-EBA3FC72BA9D}" type="pres">
      <dgm:prSet presAssocID="{925789AF-DBD0-4AA9-8CB2-A35BE18EC48C}" presName="spaceRect" presStyleCnt="0"/>
      <dgm:spPr/>
    </dgm:pt>
    <dgm:pt modelId="{67F524E5-6B18-4F97-89BF-8E08E0E8DC4E}" type="pres">
      <dgm:prSet presAssocID="{925789AF-DBD0-4AA9-8CB2-A35BE18EC48C}" presName="parTx" presStyleLbl="revTx" presStyleIdx="0" presStyleCnt="4">
        <dgm:presLayoutVars>
          <dgm:chMax val="0"/>
          <dgm:chPref val="0"/>
        </dgm:presLayoutVars>
      </dgm:prSet>
      <dgm:spPr/>
    </dgm:pt>
    <dgm:pt modelId="{E9D1013B-946A-48E4-AF63-303F1372F710}" type="pres">
      <dgm:prSet presAssocID="{496BBBA4-68EF-48DC-82C3-8C62F912B210}" presName="sibTrans" presStyleCnt="0"/>
      <dgm:spPr/>
    </dgm:pt>
    <dgm:pt modelId="{DADCF95C-6516-44BE-B2A2-0FE0B7EA6031}" type="pres">
      <dgm:prSet presAssocID="{2079EA4C-5835-4C4D-8F82-8FB7455A78D8}" presName="compNode" presStyleCnt="0"/>
      <dgm:spPr/>
    </dgm:pt>
    <dgm:pt modelId="{A98CA029-3BB8-4485-AE18-C3C6C5B05762}" type="pres">
      <dgm:prSet presAssocID="{2079EA4C-5835-4C4D-8F82-8FB7455A78D8}" presName="bgRect" presStyleLbl="bgShp" presStyleIdx="1" presStyleCnt="4"/>
      <dgm:spPr/>
    </dgm:pt>
    <dgm:pt modelId="{883292C1-197E-42B9-B7DF-DC58F3B4357E}" type="pres">
      <dgm:prSet presAssocID="{2079EA4C-5835-4C4D-8F82-8FB7455A78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light curve"/>
        </a:ext>
      </dgm:extLst>
    </dgm:pt>
    <dgm:pt modelId="{9040C5CF-50CC-4203-9EEE-9FA2BA14775F}" type="pres">
      <dgm:prSet presAssocID="{2079EA4C-5835-4C4D-8F82-8FB7455A78D8}" presName="spaceRect" presStyleCnt="0"/>
      <dgm:spPr/>
    </dgm:pt>
    <dgm:pt modelId="{5A141F06-0206-4866-964D-C769F2C98D72}" type="pres">
      <dgm:prSet presAssocID="{2079EA4C-5835-4C4D-8F82-8FB7455A78D8}" presName="parTx" presStyleLbl="revTx" presStyleIdx="1" presStyleCnt="4">
        <dgm:presLayoutVars>
          <dgm:chMax val="0"/>
          <dgm:chPref val="0"/>
        </dgm:presLayoutVars>
      </dgm:prSet>
      <dgm:spPr/>
    </dgm:pt>
    <dgm:pt modelId="{9CB0DC05-601C-4C33-A16E-FAF5AF99D5B9}" type="pres">
      <dgm:prSet presAssocID="{7ECE4694-F7D2-4121-AEEF-84A6B1BEC947}" presName="sibTrans" presStyleCnt="0"/>
      <dgm:spPr/>
    </dgm:pt>
    <dgm:pt modelId="{37C7E673-9DB9-48E7-BF09-7E353F7E958D}" type="pres">
      <dgm:prSet presAssocID="{EAC23FFE-3B61-4A10-927E-A94D9D7CEFDD}" presName="compNode" presStyleCnt="0"/>
      <dgm:spPr/>
    </dgm:pt>
    <dgm:pt modelId="{EBE6E466-04CE-4D5D-B238-DCEE93EF2487}" type="pres">
      <dgm:prSet presAssocID="{EAC23FFE-3B61-4A10-927E-A94D9D7CEFDD}" presName="bgRect" presStyleLbl="bgShp" presStyleIdx="2" presStyleCnt="4"/>
      <dgm:spPr/>
    </dgm:pt>
    <dgm:pt modelId="{EA572620-134C-4CB2-8A56-CF1A91358254}" type="pres">
      <dgm:prSet presAssocID="{EAC23FFE-3B61-4A10-927E-A94D9D7CE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95B22D0-E2F0-4D04-A269-9BF8C696D560}" type="pres">
      <dgm:prSet presAssocID="{EAC23FFE-3B61-4A10-927E-A94D9D7CEFDD}" presName="spaceRect" presStyleCnt="0"/>
      <dgm:spPr/>
    </dgm:pt>
    <dgm:pt modelId="{00DB4A12-39D5-40C1-9A58-2038464A6FC7}" type="pres">
      <dgm:prSet presAssocID="{EAC23FFE-3B61-4A10-927E-A94D9D7CEFDD}" presName="parTx" presStyleLbl="revTx" presStyleIdx="2" presStyleCnt="4">
        <dgm:presLayoutVars>
          <dgm:chMax val="0"/>
          <dgm:chPref val="0"/>
        </dgm:presLayoutVars>
      </dgm:prSet>
      <dgm:spPr/>
    </dgm:pt>
    <dgm:pt modelId="{1A61F611-4C1E-47C1-ABD3-503798380D82}" type="pres">
      <dgm:prSet presAssocID="{B5812539-1259-4F9A-BAA3-8313CCE3AF72}" presName="sibTrans" presStyleCnt="0"/>
      <dgm:spPr/>
    </dgm:pt>
    <dgm:pt modelId="{7F6DA1A1-7179-4347-A3BE-35F0FB0C337F}" type="pres">
      <dgm:prSet presAssocID="{E759D05B-7B1A-4541-8FB9-6D0508488F45}" presName="compNode" presStyleCnt="0"/>
      <dgm:spPr/>
    </dgm:pt>
    <dgm:pt modelId="{4ABCF0DF-5D0D-401D-8AFD-F83E44434262}" type="pres">
      <dgm:prSet presAssocID="{E759D05B-7B1A-4541-8FB9-6D0508488F45}" presName="bgRect" presStyleLbl="bgShp" presStyleIdx="3" presStyleCnt="4"/>
      <dgm:spPr/>
    </dgm:pt>
    <dgm:pt modelId="{844C12C1-D737-4227-90B3-85C74A48D20A}" type="pres">
      <dgm:prSet presAssocID="{E759D05B-7B1A-4541-8FB9-6D0508488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7E726DE-6943-4E66-B54F-C5F709C666F5}" type="pres">
      <dgm:prSet presAssocID="{E759D05B-7B1A-4541-8FB9-6D0508488F45}" presName="spaceRect" presStyleCnt="0"/>
      <dgm:spPr/>
    </dgm:pt>
    <dgm:pt modelId="{8320FCBF-B76E-41FA-850E-8D74F78C7AAE}" type="pres">
      <dgm:prSet presAssocID="{E759D05B-7B1A-4541-8FB9-6D0508488F45}" presName="parTx" presStyleLbl="revTx" presStyleIdx="3" presStyleCnt="4">
        <dgm:presLayoutVars>
          <dgm:chMax val="0"/>
          <dgm:chPref val="0"/>
        </dgm:presLayoutVars>
      </dgm:prSet>
      <dgm:spPr/>
    </dgm:pt>
  </dgm:ptLst>
  <dgm:cxnLst>
    <dgm:cxn modelId="{01782407-BA5A-4B16-BB48-214D4F3FBC6F}" type="presOf" srcId="{2079EA4C-5835-4C4D-8F82-8FB7455A78D8}" destId="{5A141F06-0206-4866-964D-C769F2C98D72}" srcOrd="0" destOrd="0" presId="urn:microsoft.com/office/officeart/2018/2/layout/IconVerticalSolidList"/>
    <dgm:cxn modelId="{38636123-3EAE-4CDD-89E3-487A891E1380}" type="presOf" srcId="{E759D05B-7B1A-4541-8FB9-6D0508488F45}" destId="{8320FCBF-B76E-41FA-850E-8D74F78C7AAE}" srcOrd="0" destOrd="0" presId="urn:microsoft.com/office/officeart/2018/2/layout/IconVerticalSolidList"/>
    <dgm:cxn modelId="{268DBD95-2D79-425D-8614-C7A38EC87BC9}" srcId="{4E625801-7539-4A16-84FB-C0C891683341}" destId="{925789AF-DBD0-4AA9-8CB2-A35BE18EC48C}" srcOrd="0" destOrd="0" parTransId="{7C242F10-D803-40EE-A29B-F8D1745C7CF7}" sibTransId="{496BBBA4-68EF-48DC-82C3-8C62F912B210}"/>
    <dgm:cxn modelId="{B407C6AA-380E-4B66-8074-56F0B1F1142B}" type="presOf" srcId="{925789AF-DBD0-4AA9-8CB2-A35BE18EC48C}" destId="{67F524E5-6B18-4F97-89BF-8E08E0E8DC4E}" srcOrd="0" destOrd="0" presId="urn:microsoft.com/office/officeart/2018/2/layout/IconVerticalSolidList"/>
    <dgm:cxn modelId="{520349AE-633D-4BA1-A822-7D3A84421C45}" srcId="{4E625801-7539-4A16-84FB-C0C891683341}" destId="{EAC23FFE-3B61-4A10-927E-A94D9D7CEFDD}" srcOrd="2" destOrd="0" parTransId="{6D10A153-FCFE-44FE-91E8-20F7BE0D6ECB}" sibTransId="{B5812539-1259-4F9A-BAA3-8313CCE3AF72}"/>
    <dgm:cxn modelId="{A0676FB2-2066-4E3B-954C-C2CEBEA17CA8}" type="presOf" srcId="{4E625801-7539-4A16-84FB-C0C891683341}" destId="{F46E2481-CB31-4171-A347-37E28CA62EB8}" srcOrd="0" destOrd="0" presId="urn:microsoft.com/office/officeart/2018/2/layout/IconVerticalSolidList"/>
    <dgm:cxn modelId="{43C5BAB8-94FF-4812-B3CD-C0DCC9B51667}" srcId="{4E625801-7539-4A16-84FB-C0C891683341}" destId="{2079EA4C-5835-4C4D-8F82-8FB7455A78D8}" srcOrd="1" destOrd="0" parTransId="{7415C044-30FC-4DCC-990C-AAE77220BACE}" sibTransId="{7ECE4694-F7D2-4121-AEEF-84A6B1BEC947}"/>
    <dgm:cxn modelId="{25C8D7BF-639B-4DE1-A40A-6621E7957E27}" srcId="{4E625801-7539-4A16-84FB-C0C891683341}" destId="{E759D05B-7B1A-4541-8FB9-6D0508488F45}" srcOrd="3" destOrd="0" parTransId="{AC40C73E-71FC-4666-ADDA-4F24FB87950E}" sibTransId="{F890CD88-8473-484D-A0A2-EB0B33F4E4DC}"/>
    <dgm:cxn modelId="{38116ED4-85F9-453A-9336-72AF9014032B}" type="presOf" srcId="{EAC23FFE-3B61-4A10-927E-A94D9D7CEFDD}" destId="{00DB4A12-39D5-40C1-9A58-2038464A6FC7}" srcOrd="0" destOrd="0" presId="urn:microsoft.com/office/officeart/2018/2/layout/IconVerticalSolidList"/>
    <dgm:cxn modelId="{C0AD7BBC-9F85-46FC-9495-A284BE73BD84}" type="presParOf" srcId="{F46E2481-CB31-4171-A347-37E28CA62EB8}" destId="{F3E34893-9548-40D1-97CA-02FBA6C88BF8}" srcOrd="0" destOrd="0" presId="urn:microsoft.com/office/officeart/2018/2/layout/IconVerticalSolidList"/>
    <dgm:cxn modelId="{BB744EEA-B969-47BC-BC4E-223E399998B6}" type="presParOf" srcId="{F3E34893-9548-40D1-97CA-02FBA6C88BF8}" destId="{1A7985C7-0C0D-474D-B068-67665C1FBB1F}" srcOrd="0" destOrd="0" presId="urn:microsoft.com/office/officeart/2018/2/layout/IconVerticalSolidList"/>
    <dgm:cxn modelId="{887703FF-26DF-486C-BD57-B7F21C0A1709}" type="presParOf" srcId="{F3E34893-9548-40D1-97CA-02FBA6C88BF8}" destId="{15D8B135-1FC3-4123-96CE-22C672ED432B}" srcOrd="1" destOrd="0" presId="urn:microsoft.com/office/officeart/2018/2/layout/IconVerticalSolidList"/>
    <dgm:cxn modelId="{5844484B-2FB2-42B8-B106-ADF34B88C59B}" type="presParOf" srcId="{F3E34893-9548-40D1-97CA-02FBA6C88BF8}" destId="{BCD760FF-A0E5-4F25-8877-EBA3FC72BA9D}" srcOrd="2" destOrd="0" presId="urn:microsoft.com/office/officeart/2018/2/layout/IconVerticalSolidList"/>
    <dgm:cxn modelId="{AD23B451-1180-40B4-9256-34A07C125853}" type="presParOf" srcId="{F3E34893-9548-40D1-97CA-02FBA6C88BF8}" destId="{67F524E5-6B18-4F97-89BF-8E08E0E8DC4E}" srcOrd="3" destOrd="0" presId="urn:microsoft.com/office/officeart/2018/2/layout/IconVerticalSolidList"/>
    <dgm:cxn modelId="{6B71CCE6-B882-4C88-9E2B-A8E89C45E2FB}" type="presParOf" srcId="{F46E2481-CB31-4171-A347-37E28CA62EB8}" destId="{E9D1013B-946A-48E4-AF63-303F1372F710}" srcOrd="1" destOrd="0" presId="urn:microsoft.com/office/officeart/2018/2/layout/IconVerticalSolidList"/>
    <dgm:cxn modelId="{FE44E713-DA04-4D74-96A5-CC1920ACB4F3}" type="presParOf" srcId="{F46E2481-CB31-4171-A347-37E28CA62EB8}" destId="{DADCF95C-6516-44BE-B2A2-0FE0B7EA6031}" srcOrd="2" destOrd="0" presId="urn:microsoft.com/office/officeart/2018/2/layout/IconVerticalSolidList"/>
    <dgm:cxn modelId="{6FF1AC57-1605-41D9-B899-20931CA797DF}" type="presParOf" srcId="{DADCF95C-6516-44BE-B2A2-0FE0B7EA6031}" destId="{A98CA029-3BB8-4485-AE18-C3C6C5B05762}" srcOrd="0" destOrd="0" presId="urn:microsoft.com/office/officeart/2018/2/layout/IconVerticalSolidList"/>
    <dgm:cxn modelId="{27427A3C-74FA-4B3D-8AB3-B08AE3E9A4BC}" type="presParOf" srcId="{DADCF95C-6516-44BE-B2A2-0FE0B7EA6031}" destId="{883292C1-197E-42B9-B7DF-DC58F3B4357E}" srcOrd="1" destOrd="0" presId="urn:microsoft.com/office/officeart/2018/2/layout/IconVerticalSolidList"/>
    <dgm:cxn modelId="{49E3780C-7F5B-41C3-959D-1FC20954ABAC}" type="presParOf" srcId="{DADCF95C-6516-44BE-B2A2-0FE0B7EA6031}" destId="{9040C5CF-50CC-4203-9EEE-9FA2BA14775F}" srcOrd="2" destOrd="0" presId="urn:microsoft.com/office/officeart/2018/2/layout/IconVerticalSolidList"/>
    <dgm:cxn modelId="{5FB37AE8-F824-4D60-9925-C562D5331C6E}" type="presParOf" srcId="{DADCF95C-6516-44BE-B2A2-0FE0B7EA6031}" destId="{5A141F06-0206-4866-964D-C769F2C98D72}" srcOrd="3" destOrd="0" presId="urn:microsoft.com/office/officeart/2018/2/layout/IconVerticalSolidList"/>
    <dgm:cxn modelId="{D8333D90-2927-40D1-9894-36A4B895579B}" type="presParOf" srcId="{F46E2481-CB31-4171-A347-37E28CA62EB8}" destId="{9CB0DC05-601C-4C33-A16E-FAF5AF99D5B9}" srcOrd="3" destOrd="0" presId="urn:microsoft.com/office/officeart/2018/2/layout/IconVerticalSolidList"/>
    <dgm:cxn modelId="{4D33D575-9029-4E57-BBB5-B2C2A82089B3}" type="presParOf" srcId="{F46E2481-CB31-4171-A347-37E28CA62EB8}" destId="{37C7E673-9DB9-48E7-BF09-7E353F7E958D}" srcOrd="4" destOrd="0" presId="urn:microsoft.com/office/officeart/2018/2/layout/IconVerticalSolidList"/>
    <dgm:cxn modelId="{721D9192-7A6B-470B-814B-967582C64A18}" type="presParOf" srcId="{37C7E673-9DB9-48E7-BF09-7E353F7E958D}" destId="{EBE6E466-04CE-4D5D-B238-DCEE93EF2487}" srcOrd="0" destOrd="0" presId="urn:microsoft.com/office/officeart/2018/2/layout/IconVerticalSolidList"/>
    <dgm:cxn modelId="{12225B0D-40DD-4A62-B912-9369CFCD2683}" type="presParOf" srcId="{37C7E673-9DB9-48E7-BF09-7E353F7E958D}" destId="{EA572620-134C-4CB2-8A56-CF1A91358254}" srcOrd="1" destOrd="0" presId="urn:microsoft.com/office/officeart/2018/2/layout/IconVerticalSolidList"/>
    <dgm:cxn modelId="{3F8B0881-932A-4A60-913E-59BC1E7E5935}" type="presParOf" srcId="{37C7E673-9DB9-48E7-BF09-7E353F7E958D}" destId="{495B22D0-E2F0-4D04-A269-9BF8C696D560}" srcOrd="2" destOrd="0" presId="urn:microsoft.com/office/officeart/2018/2/layout/IconVerticalSolidList"/>
    <dgm:cxn modelId="{1B2284B1-82D4-46EC-9E97-9676C8E53AD0}" type="presParOf" srcId="{37C7E673-9DB9-48E7-BF09-7E353F7E958D}" destId="{00DB4A12-39D5-40C1-9A58-2038464A6FC7}" srcOrd="3" destOrd="0" presId="urn:microsoft.com/office/officeart/2018/2/layout/IconVerticalSolidList"/>
    <dgm:cxn modelId="{2CD70050-7876-4BE9-9E85-E029FF6653FD}" type="presParOf" srcId="{F46E2481-CB31-4171-A347-37E28CA62EB8}" destId="{1A61F611-4C1E-47C1-ABD3-503798380D82}" srcOrd="5" destOrd="0" presId="urn:microsoft.com/office/officeart/2018/2/layout/IconVerticalSolidList"/>
    <dgm:cxn modelId="{773DF6A8-756D-44AC-9242-104A23C9F12C}" type="presParOf" srcId="{F46E2481-CB31-4171-A347-37E28CA62EB8}" destId="{7F6DA1A1-7179-4347-A3BE-35F0FB0C337F}" srcOrd="6" destOrd="0" presId="urn:microsoft.com/office/officeart/2018/2/layout/IconVerticalSolidList"/>
    <dgm:cxn modelId="{0C2E55A2-C9D6-451F-BEF9-E442F71F98D2}" type="presParOf" srcId="{7F6DA1A1-7179-4347-A3BE-35F0FB0C337F}" destId="{4ABCF0DF-5D0D-401D-8AFD-F83E44434262}" srcOrd="0" destOrd="0" presId="urn:microsoft.com/office/officeart/2018/2/layout/IconVerticalSolidList"/>
    <dgm:cxn modelId="{030A7F90-884A-4B31-842F-0A76DDF47EA5}" type="presParOf" srcId="{7F6DA1A1-7179-4347-A3BE-35F0FB0C337F}" destId="{844C12C1-D737-4227-90B3-85C74A48D20A}" srcOrd="1" destOrd="0" presId="urn:microsoft.com/office/officeart/2018/2/layout/IconVerticalSolidList"/>
    <dgm:cxn modelId="{92B3D5DD-DD6F-49CF-90BE-24EFA8187476}" type="presParOf" srcId="{7F6DA1A1-7179-4347-A3BE-35F0FB0C337F}" destId="{47E726DE-6943-4E66-B54F-C5F709C666F5}" srcOrd="2" destOrd="0" presId="urn:microsoft.com/office/officeart/2018/2/layout/IconVerticalSolidList"/>
    <dgm:cxn modelId="{40294F62-ED9B-45CF-BF06-BF6AF267675F}" type="presParOf" srcId="{7F6DA1A1-7179-4347-A3BE-35F0FB0C337F}" destId="{8320FCBF-B76E-41FA-850E-8D74F78C7A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758663-1BFF-4677-A812-4EF30BD964A1}"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23F454BE-333C-4088-84E1-3EAB923E093B}">
      <dgm:prSet/>
      <dgm:spPr/>
      <dgm:t>
        <a:bodyPr/>
        <a:lstStyle/>
        <a:p>
          <a:pPr>
            <a:defRPr cap="all"/>
          </a:pPr>
          <a:r>
            <a:rPr lang="en-US"/>
            <a:t>Informal expression of algorithm</a:t>
          </a:r>
        </a:p>
      </dgm:t>
    </dgm:pt>
    <dgm:pt modelId="{63F29F66-7ED5-483B-8355-338F27661636}" type="parTrans" cxnId="{959613E1-B5FB-4BA5-8468-27EDC0FACD97}">
      <dgm:prSet/>
      <dgm:spPr/>
      <dgm:t>
        <a:bodyPr/>
        <a:lstStyle/>
        <a:p>
          <a:endParaRPr lang="en-US"/>
        </a:p>
      </dgm:t>
    </dgm:pt>
    <dgm:pt modelId="{FC61AECC-0EBC-4A0B-AB19-687C17A16D0F}" type="sibTrans" cxnId="{959613E1-B5FB-4BA5-8468-27EDC0FACD97}">
      <dgm:prSet/>
      <dgm:spPr/>
      <dgm:t>
        <a:bodyPr/>
        <a:lstStyle/>
        <a:p>
          <a:endParaRPr lang="en-US"/>
        </a:p>
      </dgm:t>
    </dgm:pt>
    <dgm:pt modelId="{E61448C6-E830-4048-8DD5-DE7F56C17B4C}">
      <dgm:prSet/>
      <dgm:spPr/>
      <dgm:t>
        <a:bodyPr/>
        <a:lstStyle/>
        <a:p>
          <a:pPr>
            <a:defRPr cap="all"/>
          </a:pPr>
          <a:r>
            <a:rPr lang="en-US"/>
            <a:t>Closer to English than any specific programming language</a:t>
          </a:r>
        </a:p>
      </dgm:t>
    </dgm:pt>
    <dgm:pt modelId="{FA8DAA43-FA74-4443-B3C4-43CF44340A30}" type="parTrans" cxnId="{78548DC9-2FE6-433B-ACFD-797C83D3DEB3}">
      <dgm:prSet/>
      <dgm:spPr/>
      <dgm:t>
        <a:bodyPr/>
        <a:lstStyle/>
        <a:p>
          <a:endParaRPr lang="en-US"/>
        </a:p>
      </dgm:t>
    </dgm:pt>
    <dgm:pt modelId="{91577F94-4A6F-484D-8C1D-6A2CFC848417}" type="sibTrans" cxnId="{78548DC9-2FE6-433B-ACFD-797C83D3DEB3}">
      <dgm:prSet/>
      <dgm:spPr/>
      <dgm:t>
        <a:bodyPr/>
        <a:lstStyle/>
        <a:p>
          <a:endParaRPr lang="en-US"/>
        </a:p>
      </dgm:t>
    </dgm:pt>
    <dgm:pt modelId="{ABC44F3E-59DA-4CE6-9887-0E17BBE3ECDA}" type="pres">
      <dgm:prSet presAssocID="{5E758663-1BFF-4677-A812-4EF30BD964A1}" presName="root" presStyleCnt="0">
        <dgm:presLayoutVars>
          <dgm:dir/>
          <dgm:resizeHandles val="exact"/>
        </dgm:presLayoutVars>
      </dgm:prSet>
      <dgm:spPr/>
    </dgm:pt>
    <dgm:pt modelId="{F373907F-006B-4D84-9F26-C92E9EBF4EEC}" type="pres">
      <dgm:prSet presAssocID="{23F454BE-333C-4088-84E1-3EAB923E093B}" presName="compNode" presStyleCnt="0"/>
      <dgm:spPr/>
    </dgm:pt>
    <dgm:pt modelId="{E19FF728-EEB3-4061-BFDF-E23E6CED37DE}" type="pres">
      <dgm:prSet presAssocID="{23F454BE-333C-4088-84E1-3EAB923E093B}" presName="iconBgRect" presStyleLbl="bgShp" presStyleIdx="0" presStyleCnt="2"/>
      <dgm:spPr/>
    </dgm:pt>
    <dgm:pt modelId="{4D966D5B-0C8E-4533-8A75-14334B5CE778}" type="pres">
      <dgm:prSet presAssocID="{23F454BE-333C-4088-84E1-3EAB923E09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68641D91-1599-4C15-9582-BAEEB6CDC6ED}" type="pres">
      <dgm:prSet presAssocID="{23F454BE-333C-4088-84E1-3EAB923E093B}" presName="spaceRect" presStyleCnt="0"/>
      <dgm:spPr/>
    </dgm:pt>
    <dgm:pt modelId="{20B13EF3-D49F-4EBB-8C75-367E682F9D57}" type="pres">
      <dgm:prSet presAssocID="{23F454BE-333C-4088-84E1-3EAB923E093B}" presName="textRect" presStyleLbl="revTx" presStyleIdx="0" presStyleCnt="2">
        <dgm:presLayoutVars>
          <dgm:chMax val="1"/>
          <dgm:chPref val="1"/>
        </dgm:presLayoutVars>
      </dgm:prSet>
      <dgm:spPr/>
    </dgm:pt>
    <dgm:pt modelId="{288CDDEE-2707-40DD-AE3A-72D379BFB5BA}" type="pres">
      <dgm:prSet presAssocID="{FC61AECC-0EBC-4A0B-AB19-687C17A16D0F}" presName="sibTrans" presStyleCnt="0"/>
      <dgm:spPr/>
    </dgm:pt>
    <dgm:pt modelId="{9F1F3D24-E168-48FC-8E18-09ECF16B8ADB}" type="pres">
      <dgm:prSet presAssocID="{E61448C6-E830-4048-8DD5-DE7F56C17B4C}" presName="compNode" presStyleCnt="0"/>
      <dgm:spPr/>
    </dgm:pt>
    <dgm:pt modelId="{CC2299D1-79DD-401A-AFA3-1C97C7A61B49}" type="pres">
      <dgm:prSet presAssocID="{E61448C6-E830-4048-8DD5-DE7F56C17B4C}" presName="iconBgRect" presStyleLbl="bgShp" presStyleIdx="1" presStyleCnt="2"/>
      <dgm:spPr/>
    </dgm:pt>
    <dgm:pt modelId="{DCCDFEC7-158B-42DB-8FC9-CEB2AF998A7D}" type="pres">
      <dgm:prSet presAssocID="{E61448C6-E830-4048-8DD5-DE7F56C17B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BD64FD1-5064-4893-B537-C0B1D9C39158}" type="pres">
      <dgm:prSet presAssocID="{E61448C6-E830-4048-8DD5-DE7F56C17B4C}" presName="spaceRect" presStyleCnt="0"/>
      <dgm:spPr/>
    </dgm:pt>
    <dgm:pt modelId="{0C8FE078-5A9A-4059-AD12-6AF9414A47E6}" type="pres">
      <dgm:prSet presAssocID="{E61448C6-E830-4048-8DD5-DE7F56C17B4C}" presName="textRect" presStyleLbl="revTx" presStyleIdx="1" presStyleCnt="2">
        <dgm:presLayoutVars>
          <dgm:chMax val="1"/>
          <dgm:chPref val="1"/>
        </dgm:presLayoutVars>
      </dgm:prSet>
      <dgm:spPr/>
    </dgm:pt>
  </dgm:ptLst>
  <dgm:cxnLst>
    <dgm:cxn modelId="{E09E6D60-85FB-41DF-80BE-CC791903EAE1}" type="presOf" srcId="{E61448C6-E830-4048-8DD5-DE7F56C17B4C}" destId="{0C8FE078-5A9A-4059-AD12-6AF9414A47E6}" srcOrd="0" destOrd="0" presId="urn:microsoft.com/office/officeart/2018/5/layout/IconCircleLabelList"/>
    <dgm:cxn modelId="{238F5BBA-2EB3-489B-8D77-1E215A444BFA}" type="presOf" srcId="{23F454BE-333C-4088-84E1-3EAB923E093B}" destId="{20B13EF3-D49F-4EBB-8C75-367E682F9D57}" srcOrd="0" destOrd="0" presId="urn:microsoft.com/office/officeart/2018/5/layout/IconCircleLabelList"/>
    <dgm:cxn modelId="{78548DC9-2FE6-433B-ACFD-797C83D3DEB3}" srcId="{5E758663-1BFF-4677-A812-4EF30BD964A1}" destId="{E61448C6-E830-4048-8DD5-DE7F56C17B4C}" srcOrd="1" destOrd="0" parTransId="{FA8DAA43-FA74-4443-B3C4-43CF44340A30}" sibTransId="{91577F94-4A6F-484D-8C1D-6A2CFC848417}"/>
    <dgm:cxn modelId="{A48000DC-0AC5-49C2-9380-39BD2EC81238}" type="presOf" srcId="{5E758663-1BFF-4677-A812-4EF30BD964A1}" destId="{ABC44F3E-59DA-4CE6-9887-0E17BBE3ECDA}" srcOrd="0" destOrd="0" presId="urn:microsoft.com/office/officeart/2018/5/layout/IconCircleLabelList"/>
    <dgm:cxn modelId="{959613E1-B5FB-4BA5-8468-27EDC0FACD97}" srcId="{5E758663-1BFF-4677-A812-4EF30BD964A1}" destId="{23F454BE-333C-4088-84E1-3EAB923E093B}" srcOrd="0" destOrd="0" parTransId="{63F29F66-7ED5-483B-8355-338F27661636}" sibTransId="{FC61AECC-0EBC-4A0B-AB19-687C17A16D0F}"/>
    <dgm:cxn modelId="{D1ADD397-F2D6-4BAF-B500-1D76A5A9EBF5}" type="presParOf" srcId="{ABC44F3E-59DA-4CE6-9887-0E17BBE3ECDA}" destId="{F373907F-006B-4D84-9F26-C92E9EBF4EEC}" srcOrd="0" destOrd="0" presId="urn:microsoft.com/office/officeart/2018/5/layout/IconCircleLabelList"/>
    <dgm:cxn modelId="{5B5E402D-6F64-410D-9EE1-D2F1AA35A38D}" type="presParOf" srcId="{F373907F-006B-4D84-9F26-C92E9EBF4EEC}" destId="{E19FF728-EEB3-4061-BFDF-E23E6CED37DE}" srcOrd="0" destOrd="0" presId="urn:microsoft.com/office/officeart/2018/5/layout/IconCircleLabelList"/>
    <dgm:cxn modelId="{073258D4-FDF7-4C9F-AA36-D8B49D3BED11}" type="presParOf" srcId="{F373907F-006B-4D84-9F26-C92E9EBF4EEC}" destId="{4D966D5B-0C8E-4533-8A75-14334B5CE778}" srcOrd="1" destOrd="0" presId="urn:microsoft.com/office/officeart/2018/5/layout/IconCircleLabelList"/>
    <dgm:cxn modelId="{51E9924B-42C8-4E77-A570-20DACF524B3E}" type="presParOf" srcId="{F373907F-006B-4D84-9F26-C92E9EBF4EEC}" destId="{68641D91-1599-4C15-9582-BAEEB6CDC6ED}" srcOrd="2" destOrd="0" presId="urn:microsoft.com/office/officeart/2018/5/layout/IconCircleLabelList"/>
    <dgm:cxn modelId="{5986116B-12D2-4E42-8DBC-49DD4AA0BC0B}" type="presParOf" srcId="{F373907F-006B-4D84-9F26-C92E9EBF4EEC}" destId="{20B13EF3-D49F-4EBB-8C75-367E682F9D57}" srcOrd="3" destOrd="0" presId="urn:microsoft.com/office/officeart/2018/5/layout/IconCircleLabelList"/>
    <dgm:cxn modelId="{C710018D-7B30-46A4-BA9E-015642023353}" type="presParOf" srcId="{ABC44F3E-59DA-4CE6-9887-0E17BBE3ECDA}" destId="{288CDDEE-2707-40DD-AE3A-72D379BFB5BA}" srcOrd="1" destOrd="0" presId="urn:microsoft.com/office/officeart/2018/5/layout/IconCircleLabelList"/>
    <dgm:cxn modelId="{2814A6FD-14C4-41CC-9C00-C40AC74CCA8C}" type="presParOf" srcId="{ABC44F3E-59DA-4CE6-9887-0E17BBE3ECDA}" destId="{9F1F3D24-E168-48FC-8E18-09ECF16B8ADB}" srcOrd="2" destOrd="0" presId="urn:microsoft.com/office/officeart/2018/5/layout/IconCircleLabelList"/>
    <dgm:cxn modelId="{F813AE91-76CF-455D-8012-992B338CE432}" type="presParOf" srcId="{9F1F3D24-E168-48FC-8E18-09ECF16B8ADB}" destId="{CC2299D1-79DD-401A-AFA3-1C97C7A61B49}" srcOrd="0" destOrd="0" presId="urn:microsoft.com/office/officeart/2018/5/layout/IconCircleLabelList"/>
    <dgm:cxn modelId="{732BF96C-7117-47B8-80D8-D7F7E049A95C}" type="presParOf" srcId="{9F1F3D24-E168-48FC-8E18-09ECF16B8ADB}" destId="{DCCDFEC7-158B-42DB-8FC9-CEB2AF998A7D}" srcOrd="1" destOrd="0" presId="urn:microsoft.com/office/officeart/2018/5/layout/IconCircleLabelList"/>
    <dgm:cxn modelId="{92E14EAE-EB2E-4893-A611-25C665946FB8}" type="presParOf" srcId="{9F1F3D24-E168-48FC-8E18-09ECF16B8ADB}" destId="{DBD64FD1-5064-4893-B537-C0B1D9C39158}" srcOrd="2" destOrd="0" presId="urn:microsoft.com/office/officeart/2018/5/layout/IconCircleLabelList"/>
    <dgm:cxn modelId="{0803D681-2D80-45B9-A924-DBA183442793}" type="presParOf" srcId="{9F1F3D24-E168-48FC-8E18-09ECF16B8ADB}" destId="{0C8FE078-5A9A-4059-AD12-6AF9414A47E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899B69E-ED8A-4175-89F3-8BC32E5E39DA}"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8BB4E527-05EB-4069-A202-4ECDCC35363E}">
      <dgm:prSet/>
      <dgm:spPr/>
      <dgm:t>
        <a:bodyPr/>
        <a:lstStyle/>
        <a:p>
          <a:r>
            <a:rPr lang="en-SG"/>
            <a:t>The number D = </a:t>
          </a:r>
          <a:r>
            <a:rPr lang="en-SG" i="1"/>
            <a:t>b</a:t>
          </a:r>
          <a:r>
            <a:rPr lang="en-SG" baseline="30000"/>
            <a:t>2</a:t>
          </a:r>
          <a:r>
            <a:rPr lang="en-SG"/>
            <a:t> – 4</a:t>
          </a:r>
          <a:r>
            <a:rPr lang="en-SG" i="1"/>
            <a:t>ac</a:t>
          </a:r>
          <a:r>
            <a:rPr lang="en-SG"/>
            <a:t> determined from the </a:t>
          </a:r>
          <a:r>
            <a:rPr lang="en-SG">
              <a:hlinkClick xmlns:r="http://schemas.openxmlformats.org/officeDocument/2006/relationships" r:id="rId1"/>
            </a:rPr>
            <a:t>coefficients</a:t>
          </a:r>
          <a:r>
            <a:rPr lang="en-SG"/>
            <a:t> of the </a:t>
          </a:r>
          <a:r>
            <a:rPr lang="en-SG">
              <a:hlinkClick xmlns:r="http://schemas.openxmlformats.org/officeDocument/2006/relationships" r:id="rId2"/>
            </a:rPr>
            <a:t>equation</a:t>
          </a:r>
          <a:r>
            <a:rPr lang="en-SG"/>
            <a:t> </a:t>
          </a:r>
          <a:r>
            <a:rPr lang="en-SG" i="1"/>
            <a:t>ax</a:t>
          </a:r>
          <a:r>
            <a:rPr lang="en-SG" baseline="30000"/>
            <a:t>2</a:t>
          </a:r>
          <a:r>
            <a:rPr lang="en-SG"/>
            <a:t> + </a:t>
          </a:r>
          <a:r>
            <a:rPr lang="en-SG" i="1"/>
            <a:t>bx</a:t>
          </a:r>
          <a:r>
            <a:rPr lang="en-SG"/>
            <a:t> + </a:t>
          </a:r>
          <a:r>
            <a:rPr lang="en-SG" i="1"/>
            <a:t>c</a:t>
          </a:r>
          <a:r>
            <a:rPr lang="en-SG"/>
            <a:t> = 0.</a:t>
          </a:r>
          <a:endParaRPr lang="en-US"/>
        </a:p>
      </dgm:t>
    </dgm:pt>
    <dgm:pt modelId="{2850A940-A093-4026-8965-0DAA7039283C}" type="parTrans" cxnId="{96BC225A-29D8-4464-A36F-2550C6459E9B}">
      <dgm:prSet/>
      <dgm:spPr/>
      <dgm:t>
        <a:bodyPr/>
        <a:lstStyle/>
        <a:p>
          <a:endParaRPr lang="en-US"/>
        </a:p>
      </dgm:t>
    </dgm:pt>
    <dgm:pt modelId="{1F5AFE21-0AB2-4AC5-9030-BAAEA3ED3BD3}" type="sibTrans" cxnId="{96BC225A-29D8-4464-A36F-2550C6459E9B}">
      <dgm:prSet/>
      <dgm:spPr/>
      <dgm:t>
        <a:bodyPr/>
        <a:lstStyle/>
        <a:p>
          <a:endParaRPr lang="en-US"/>
        </a:p>
      </dgm:t>
    </dgm:pt>
    <dgm:pt modelId="{501E5B9C-AC1E-423B-AADC-19F502C5BDFA}">
      <dgm:prSet/>
      <dgm:spPr/>
      <dgm:t>
        <a:bodyPr/>
        <a:lstStyle/>
        <a:p>
          <a:r>
            <a:rPr lang="en-SG"/>
            <a:t>The discriminant reveals what type of </a:t>
          </a:r>
          <a:r>
            <a:rPr lang="en-SG">
              <a:hlinkClick xmlns:r="http://schemas.openxmlformats.org/officeDocument/2006/relationships" r:id="rId3"/>
            </a:rPr>
            <a:t>roots</a:t>
          </a:r>
          <a:r>
            <a:rPr lang="en-SG"/>
            <a:t> the equation has.</a:t>
          </a:r>
          <a:endParaRPr lang="en-US"/>
        </a:p>
      </dgm:t>
    </dgm:pt>
    <dgm:pt modelId="{104DFAF8-1FFC-46AF-ABEF-E742B25CE4EA}" type="parTrans" cxnId="{61A84143-94D6-4047-8E3B-41C6C1A3A085}">
      <dgm:prSet/>
      <dgm:spPr/>
      <dgm:t>
        <a:bodyPr/>
        <a:lstStyle/>
        <a:p>
          <a:endParaRPr lang="en-US"/>
        </a:p>
      </dgm:t>
    </dgm:pt>
    <dgm:pt modelId="{DC3C2D46-55AE-44D9-B89B-B0FF0787376E}" type="sibTrans" cxnId="{61A84143-94D6-4047-8E3B-41C6C1A3A085}">
      <dgm:prSet/>
      <dgm:spPr/>
      <dgm:t>
        <a:bodyPr/>
        <a:lstStyle/>
        <a:p>
          <a:endParaRPr lang="en-US"/>
        </a:p>
      </dgm:t>
    </dgm:pt>
    <dgm:pt modelId="{136355F8-EE1D-4FD4-A201-7CF460FC44BA}">
      <dgm:prSet/>
      <dgm:spPr/>
      <dgm:t>
        <a:bodyPr/>
        <a:lstStyle/>
        <a:p>
          <a:r>
            <a:rPr lang="en-SG"/>
            <a:t>A </a:t>
          </a:r>
          <a:r>
            <a:rPr lang="en-SG" b="1"/>
            <a:t>positive</a:t>
          </a:r>
          <a:r>
            <a:rPr lang="en-SG"/>
            <a:t> discriminant indicates that the quadratic has </a:t>
          </a:r>
          <a:r>
            <a:rPr lang="en-SG" b="1"/>
            <a:t>two distinct real number solutions</a:t>
          </a:r>
          <a:r>
            <a:rPr lang="en-SG"/>
            <a:t>.</a:t>
          </a:r>
          <a:endParaRPr lang="en-US"/>
        </a:p>
      </dgm:t>
    </dgm:pt>
    <dgm:pt modelId="{24B02875-474B-43EE-8A75-2627A2B27557}" type="parTrans" cxnId="{2098B113-6CAD-428C-A643-D9CFD0C648B0}">
      <dgm:prSet/>
      <dgm:spPr/>
      <dgm:t>
        <a:bodyPr/>
        <a:lstStyle/>
        <a:p>
          <a:endParaRPr lang="en-US"/>
        </a:p>
      </dgm:t>
    </dgm:pt>
    <dgm:pt modelId="{DC9AC68F-F76A-484E-A6AB-0763EE5EED1D}" type="sibTrans" cxnId="{2098B113-6CAD-428C-A643-D9CFD0C648B0}">
      <dgm:prSet/>
      <dgm:spPr/>
      <dgm:t>
        <a:bodyPr/>
        <a:lstStyle/>
        <a:p>
          <a:endParaRPr lang="en-US"/>
        </a:p>
      </dgm:t>
    </dgm:pt>
    <dgm:pt modelId="{D5619913-5207-4EF6-96D6-09DD5EE2CE4C}">
      <dgm:prSet/>
      <dgm:spPr/>
      <dgm:t>
        <a:bodyPr/>
        <a:lstStyle/>
        <a:p>
          <a:r>
            <a:rPr lang="en-SG"/>
            <a:t>A discriminant of </a:t>
          </a:r>
          <a:r>
            <a:rPr lang="en-SG" b="1"/>
            <a:t>zero</a:t>
          </a:r>
          <a:r>
            <a:rPr lang="en-SG"/>
            <a:t> indicates that the quadratic has a </a:t>
          </a:r>
          <a:r>
            <a:rPr lang="en-SG" b="1"/>
            <a:t>repeated real number solution</a:t>
          </a:r>
          <a:r>
            <a:rPr lang="en-SG"/>
            <a:t>.</a:t>
          </a:r>
          <a:endParaRPr lang="en-US"/>
        </a:p>
      </dgm:t>
    </dgm:pt>
    <dgm:pt modelId="{55765676-0D7D-437B-B25E-297B27B47B5D}" type="parTrans" cxnId="{946C462B-7AFF-4921-90AB-F6141FA36E2D}">
      <dgm:prSet/>
      <dgm:spPr/>
      <dgm:t>
        <a:bodyPr/>
        <a:lstStyle/>
        <a:p>
          <a:endParaRPr lang="en-US"/>
        </a:p>
      </dgm:t>
    </dgm:pt>
    <dgm:pt modelId="{3105A89C-3F81-406E-AC55-787CFF70652A}" type="sibTrans" cxnId="{946C462B-7AFF-4921-90AB-F6141FA36E2D}">
      <dgm:prSet/>
      <dgm:spPr/>
      <dgm:t>
        <a:bodyPr/>
        <a:lstStyle/>
        <a:p>
          <a:endParaRPr lang="en-US"/>
        </a:p>
      </dgm:t>
    </dgm:pt>
    <dgm:pt modelId="{DA8AA89F-7ECD-4D37-8681-66D9D02EB7EB}">
      <dgm:prSet/>
      <dgm:spPr/>
      <dgm:t>
        <a:bodyPr/>
        <a:lstStyle/>
        <a:p>
          <a:r>
            <a:rPr lang="en-SG"/>
            <a:t>A </a:t>
          </a:r>
          <a:r>
            <a:rPr lang="en-SG" b="1"/>
            <a:t>negative</a:t>
          </a:r>
          <a:r>
            <a:rPr lang="en-SG"/>
            <a:t> discriminant indicates that </a:t>
          </a:r>
          <a:r>
            <a:rPr lang="en-SG" b="1"/>
            <a:t>neither of the solutions are real numbers</a:t>
          </a:r>
          <a:r>
            <a:rPr lang="en-SG"/>
            <a:t>.</a:t>
          </a:r>
          <a:endParaRPr lang="en-US"/>
        </a:p>
      </dgm:t>
    </dgm:pt>
    <dgm:pt modelId="{3047E1E1-7E12-4464-97D5-776F0D2806A9}" type="parTrans" cxnId="{DFB42B68-7BBF-4AD9-BD5C-1D657C8F2A22}">
      <dgm:prSet/>
      <dgm:spPr/>
      <dgm:t>
        <a:bodyPr/>
        <a:lstStyle/>
        <a:p>
          <a:endParaRPr lang="en-US"/>
        </a:p>
      </dgm:t>
    </dgm:pt>
    <dgm:pt modelId="{A25F08AD-83D2-4285-973F-530894F664D9}" type="sibTrans" cxnId="{DFB42B68-7BBF-4AD9-BD5C-1D657C8F2A22}">
      <dgm:prSet/>
      <dgm:spPr/>
      <dgm:t>
        <a:bodyPr/>
        <a:lstStyle/>
        <a:p>
          <a:endParaRPr lang="en-US"/>
        </a:p>
      </dgm:t>
    </dgm:pt>
    <dgm:pt modelId="{83B66C29-8C51-42D7-8B0D-6618642D66EB}" type="pres">
      <dgm:prSet presAssocID="{1899B69E-ED8A-4175-89F3-8BC32E5E39DA}" presName="root" presStyleCnt="0">
        <dgm:presLayoutVars>
          <dgm:dir/>
          <dgm:resizeHandles val="exact"/>
        </dgm:presLayoutVars>
      </dgm:prSet>
      <dgm:spPr/>
    </dgm:pt>
    <dgm:pt modelId="{59D8E998-11B4-46CD-BED0-D7DB8EC2C556}" type="pres">
      <dgm:prSet presAssocID="{8BB4E527-05EB-4069-A202-4ECDCC35363E}" presName="compNode" presStyleCnt="0"/>
      <dgm:spPr/>
    </dgm:pt>
    <dgm:pt modelId="{48D5D9B0-4201-45F3-887C-C85B964B3A93}" type="pres">
      <dgm:prSet presAssocID="{8BB4E527-05EB-4069-A202-4ECDCC35363E}" presName="bgRect" presStyleLbl="bgShp" presStyleIdx="0" presStyleCnt="5"/>
      <dgm:spPr/>
    </dgm:pt>
    <dgm:pt modelId="{191A830E-D73A-43A9-902E-6E5917EEC71F}" type="pres">
      <dgm:prSet presAssocID="{8BB4E527-05EB-4069-A202-4ECDCC35363E}" presName="iconRect" presStyleLbl="node1" presStyleIdx="0"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mark"/>
        </a:ext>
      </dgm:extLst>
    </dgm:pt>
    <dgm:pt modelId="{67100629-C812-4B1F-B225-B93C9EB4F9DB}" type="pres">
      <dgm:prSet presAssocID="{8BB4E527-05EB-4069-A202-4ECDCC35363E}" presName="spaceRect" presStyleCnt="0"/>
      <dgm:spPr/>
    </dgm:pt>
    <dgm:pt modelId="{796EAD1A-7183-4D5D-89AE-98399706DA15}" type="pres">
      <dgm:prSet presAssocID="{8BB4E527-05EB-4069-A202-4ECDCC35363E}" presName="parTx" presStyleLbl="revTx" presStyleIdx="0" presStyleCnt="5">
        <dgm:presLayoutVars>
          <dgm:chMax val="0"/>
          <dgm:chPref val="0"/>
        </dgm:presLayoutVars>
      </dgm:prSet>
      <dgm:spPr/>
    </dgm:pt>
    <dgm:pt modelId="{0EF277C1-C6A2-49F9-B63D-8597D1B40B64}" type="pres">
      <dgm:prSet presAssocID="{1F5AFE21-0AB2-4AC5-9030-BAAEA3ED3BD3}" presName="sibTrans" presStyleCnt="0"/>
      <dgm:spPr/>
    </dgm:pt>
    <dgm:pt modelId="{456462B4-2DEB-485D-B6B4-76701814563D}" type="pres">
      <dgm:prSet presAssocID="{501E5B9C-AC1E-423B-AADC-19F502C5BDFA}" presName="compNode" presStyleCnt="0"/>
      <dgm:spPr/>
    </dgm:pt>
    <dgm:pt modelId="{20D95AE8-1BAE-4563-A559-89AB5E48FE98}" type="pres">
      <dgm:prSet presAssocID="{501E5B9C-AC1E-423B-AADC-19F502C5BDFA}" presName="bgRect" presStyleLbl="bgShp" presStyleIdx="1" presStyleCnt="5"/>
      <dgm:spPr/>
    </dgm:pt>
    <dgm:pt modelId="{B33FE7A5-6398-4F78-A751-E5E6BBC9F68A}" type="pres">
      <dgm:prSet presAssocID="{501E5B9C-AC1E-423B-AADC-19F502C5BDFA}"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encil"/>
        </a:ext>
      </dgm:extLst>
    </dgm:pt>
    <dgm:pt modelId="{D9FCAAA3-B1E7-4BA6-969A-BF16148A17B1}" type="pres">
      <dgm:prSet presAssocID="{501E5B9C-AC1E-423B-AADC-19F502C5BDFA}" presName="spaceRect" presStyleCnt="0"/>
      <dgm:spPr/>
    </dgm:pt>
    <dgm:pt modelId="{05E6FA1A-8AF5-4301-A849-FD2C40EB5EBB}" type="pres">
      <dgm:prSet presAssocID="{501E5B9C-AC1E-423B-AADC-19F502C5BDFA}" presName="parTx" presStyleLbl="revTx" presStyleIdx="1" presStyleCnt="5">
        <dgm:presLayoutVars>
          <dgm:chMax val="0"/>
          <dgm:chPref val="0"/>
        </dgm:presLayoutVars>
      </dgm:prSet>
      <dgm:spPr/>
    </dgm:pt>
    <dgm:pt modelId="{BC6A13D7-34E5-4353-AEF0-2BBF19E89459}" type="pres">
      <dgm:prSet presAssocID="{DC3C2D46-55AE-44D9-B89B-B0FF0787376E}" presName="sibTrans" presStyleCnt="0"/>
      <dgm:spPr/>
    </dgm:pt>
    <dgm:pt modelId="{720B2F7F-E07D-4B9E-B32A-99E290AA2C8E}" type="pres">
      <dgm:prSet presAssocID="{136355F8-EE1D-4FD4-A201-7CF460FC44BA}" presName="compNode" presStyleCnt="0"/>
      <dgm:spPr/>
    </dgm:pt>
    <dgm:pt modelId="{52EC577B-757E-4F52-9E7B-E8158A3F02BD}" type="pres">
      <dgm:prSet presAssocID="{136355F8-EE1D-4FD4-A201-7CF460FC44BA}" presName="bgRect" presStyleLbl="bgShp" presStyleIdx="2" presStyleCnt="5"/>
      <dgm:spPr/>
    </dgm:pt>
    <dgm:pt modelId="{D7BF53BC-CBD4-451A-A852-6658E400C2BA}" type="pres">
      <dgm:prSet presAssocID="{136355F8-EE1D-4FD4-A201-7CF460FC44BA}" presName="iconRect" presStyleLbl="node1" presStyleIdx="2"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rrow: Counterclockwise curve"/>
        </a:ext>
      </dgm:extLst>
    </dgm:pt>
    <dgm:pt modelId="{885E1760-F7F9-447C-AD7D-5821C678BDD3}" type="pres">
      <dgm:prSet presAssocID="{136355F8-EE1D-4FD4-A201-7CF460FC44BA}" presName="spaceRect" presStyleCnt="0"/>
      <dgm:spPr/>
    </dgm:pt>
    <dgm:pt modelId="{7A20940D-5F34-407E-90AC-5BB058E4ADDB}" type="pres">
      <dgm:prSet presAssocID="{136355F8-EE1D-4FD4-A201-7CF460FC44BA}" presName="parTx" presStyleLbl="revTx" presStyleIdx="2" presStyleCnt="5">
        <dgm:presLayoutVars>
          <dgm:chMax val="0"/>
          <dgm:chPref val="0"/>
        </dgm:presLayoutVars>
      </dgm:prSet>
      <dgm:spPr/>
    </dgm:pt>
    <dgm:pt modelId="{B4D48A03-88BB-4F89-B55C-443EB62E8B13}" type="pres">
      <dgm:prSet presAssocID="{DC9AC68F-F76A-484E-A6AB-0763EE5EED1D}" presName="sibTrans" presStyleCnt="0"/>
      <dgm:spPr/>
    </dgm:pt>
    <dgm:pt modelId="{3040A628-88E7-40BC-8943-03816E145D0E}" type="pres">
      <dgm:prSet presAssocID="{D5619913-5207-4EF6-96D6-09DD5EE2CE4C}" presName="compNode" presStyleCnt="0"/>
      <dgm:spPr/>
    </dgm:pt>
    <dgm:pt modelId="{9A8ADAA5-C135-4BFB-B1AD-C99709C9F586}" type="pres">
      <dgm:prSet presAssocID="{D5619913-5207-4EF6-96D6-09DD5EE2CE4C}" presName="bgRect" presStyleLbl="bgShp" presStyleIdx="3" presStyleCnt="5"/>
      <dgm:spPr/>
    </dgm:pt>
    <dgm:pt modelId="{DDE41BDF-B582-41CA-9F05-BD45B4863090}" type="pres">
      <dgm:prSet presAssocID="{D5619913-5207-4EF6-96D6-09DD5EE2CE4C}" presName="iconRect" presStyleLbl="node1" presStyleIdx="3"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Repeat"/>
        </a:ext>
      </dgm:extLst>
    </dgm:pt>
    <dgm:pt modelId="{C6DED74E-7EAB-4AC2-B856-CDEC7313E67B}" type="pres">
      <dgm:prSet presAssocID="{D5619913-5207-4EF6-96D6-09DD5EE2CE4C}" presName="spaceRect" presStyleCnt="0"/>
      <dgm:spPr/>
    </dgm:pt>
    <dgm:pt modelId="{CF7099E2-4C00-4F18-AE8B-300D9953BC9C}" type="pres">
      <dgm:prSet presAssocID="{D5619913-5207-4EF6-96D6-09DD5EE2CE4C}" presName="parTx" presStyleLbl="revTx" presStyleIdx="3" presStyleCnt="5">
        <dgm:presLayoutVars>
          <dgm:chMax val="0"/>
          <dgm:chPref val="0"/>
        </dgm:presLayoutVars>
      </dgm:prSet>
      <dgm:spPr/>
    </dgm:pt>
    <dgm:pt modelId="{BBEB1F8B-45AF-47A0-8B09-93F1BBDBA122}" type="pres">
      <dgm:prSet presAssocID="{3105A89C-3F81-406E-AC55-787CFF70652A}" presName="sibTrans" presStyleCnt="0"/>
      <dgm:spPr/>
    </dgm:pt>
    <dgm:pt modelId="{4F912D88-CEFC-48B9-B55B-1C5B96620AFF}" type="pres">
      <dgm:prSet presAssocID="{DA8AA89F-7ECD-4D37-8681-66D9D02EB7EB}" presName="compNode" presStyleCnt="0"/>
      <dgm:spPr/>
    </dgm:pt>
    <dgm:pt modelId="{B84C93E4-19FA-49F4-A6ED-08E773F3A33C}" type="pres">
      <dgm:prSet presAssocID="{DA8AA89F-7ECD-4D37-8681-66D9D02EB7EB}" presName="bgRect" presStyleLbl="bgShp" presStyleIdx="4" presStyleCnt="5"/>
      <dgm:spPr/>
    </dgm:pt>
    <dgm:pt modelId="{1BE1DE47-8574-4306-8076-E5DAE1405340}" type="pres">
      <dgm:prSet presAssocID="{DA8AA89F-7ECD-4D37-8681-66D9D02EB7EB}" presName="iconRect" presStyleLbl="node1" presStyleIdx="4"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Light Bulb and Gear"/>
        </a:ext>
      </dgm:extLst>
    </dgm:pt>
    <dgm:pt modelId="{63CA2406-DA6C-4697-8B55-B97FFAA50D4C}" type="pres">
      <dgm:prSet presAssocID="{DA8AA89F-7ECD-4D37-8681-66D9D02EB7EB}" presName="spaceRect" presStyleCnt="0"/>
      <dgm:spPr/>
    </dgm:pt>
    <dgm:pt modelId="{713E63CE-92F4-4AB9-ADD3-E1B943193D57}" type="pres">
      <dgm:prSet presAssocID="{DA8AA89F-7ECD-4D37-8681-66D9D02EB7EB}" presName="parTx" presStyleLbl="revTx" presStyleIdx="4" presStyleCnt="5">
        <dgm:presLayoutVars>
          <dgm:chMax val="0"/>
          <dgm:chPref val="0"/>
        </dgm:presLayoutVars>
      </dgm:prSet>
      <dgm:spPr/>
    </dgm:pt>
  </dgm:ptLst>
  <dgm:cxnLst>
    <dgm:cxn modelId="{2098B113-6CAD-428C-A643-D9CFD0C648B0}" srcId="{1899B69E-ED8A-4175-89F3-8BC32E5E39DA}" destId="{136355F8-EE1D-4FD4-A201-7CF460FC44BA}" srcOrd="2" destOrd="0" parTransId="{24B02875-474B-43EE-8A75-2627A2B27557}" sibTransId="{DC9AC68F-F76A-484E-A6AB-0763EE5EED1D}"/>
    <dgm:cxn modelId="{946C462B-7AFF-4921-90AB-F6141FA36E2D}" srcId="{1899B69E-ED8A-4175-89F3-8BC32E5E39DA}" destId="{D5619913-5207-4EF6-96D6-09DD5EE2CE4C}" srcOrd="3" destOrd="0" parTransId="{55765676-0D7D-437B-B25E-297B27B47B5D}" sibTransId="{3105A89C-3F81-406E-AC55-787CFF70652A}"/>
    <dgm:cxn modelId="{61A84143-94D6-4047-8E3B-41C6C1A3A085}" srcId="{1899B69E-ED8A-4175-89F3-8BC32E5E39DA}" destId="{501E5B9C-AC1E-423B-AADC-19F502C5BDFA}" srcOrd="1" destOrd="0" parTransId="{104DFAF8-1FFC-46AF-ABEF-E742B25CE4EA}" sibTransId="{DC3C2D46-55AE-44D9-B89B-B0FF0787376E}"/>
    <dgm:cxn modelId="{FE901F45-35A7-4C81-92AC-F14504F20C2D}" type="presOf" srcId="{D5619913-5207-4EF6-96D6-09DD5EE2CE4C}" destId="{CF7099E2-4C00-4F18-AE8B-300D9953BC9C}" srcOrd="0" destOrd="0" presId="urn:microsoft.com/office/officeart/2018/2/layout/IconVerticalSolidList"/>
    <dgm:cxn modelId="{96BC225A-29D8-4464-A36F-2550C6459E9B}" srcId="{1899B69E-ED8A-4175-89F3-8BC32E5E39DA}" destId="{8BB4E527-05EB-4069-A202-4ECDCC35363E}" srcOrd="0" destOrd="0" parTransId="{2850A940-A093-4026-8965-0DAA7039283C}" sibTransId="{1F5AFE21-0AB2-4AC5-9030-BAAEA3ED3BD3}"/>
    <dgm:cxn modelId="{DFB42B68-7BBF-4AD9-BD5C-1D657C8F2A22}" srcId="{1899B69E-ED8A-4175-89F3-8BC32E5E39DA}" destId="{DA8AA89F-7ECD-4D37-8681-66D9D02EB7EB}" srcOrd="4" destOrd="0" parTransId="{3047E1E1-7E12-4464-97D5-776F0D2806A9}" sibTransId="{A25F08AD-83D2-4285-973F-530894F664D9}"/>
    <dgm:cxn modelId="{EFAC7672-3D08-4646-926E-D1C8A741BA3B}" type="presOf" srcId="{1899B69E-ED8A-4175-89F3-8BC32E5E39DA}" destId="{83B66C29-8C51-42D7-8B0D-6618642D66EB}" srcOrd="0" destOrd="0" presId="urn:microsoft.com/office/officeart/2018/2/layout/IconVerticalSolidList"/>
    <dgm:cxn modelId="{1F266081-8328-4A69-82B5-9C2CE18EC1B6}" type="presOf" srcId="{DA8AA89F-7ECD-4D37-8681-66D9D02EB7EB}" destId="{713E63CE-92F4-4AB9-ADD3-E1B943193D57}" srcOrd="0" destOrd="0" presId="urn:microsoft.com/office/officeart/2018/2/layout/IconVerticalSolidList"/>
    <dgm:cxn modelId="{4C8070A4-ABDA-4ECE-AA1E-A84596E87F6E}" type="presOf" srcId="{136355F8-EE1D-4FD4-A201-7CF460FC44BA}" destId="{7A20940D-5F34-407E-90AC-5BB058E4ADDB}" srcOrd="0" destOrd="0" presId="urn:microsoft.com/office/officeart/2018/2/layout/IconVerticalSolidList"/>
    <dgm:cxn modelId="{66275CA8-D32D-48B7-AA7A-745312A153EF}" type="presOf" srcId="{501E5B9C-AC1E-423B-AADC-19F502C5BDFA}" destId="{05E6FA1A-8AF5-4301-A849-FD2C40EB5EBB}" srcOrd="0" destOrd="0" presId="urn:microsoft.com/office/officeart/2018/2/layout/IconVerticalSolidList"/>
    <dgm:cxn modelId="{E4CDECF7-C826-4793-B137-2539B506086F}" type="presOf" srcId="{8BB4E527-05EB-4069-A202-4ECDCC35363E}" destId="{796EAD1A-7183-4D5D-89AE-98399706DA15}" srcOrd="0" destOrd="0" presId="urn:microsoft.com/office/officeart/2018/2/layout/IconVerticalSolidList"/>
    <dgm:cxn modelId="{74F0AD87-E41E-4647-A43E-DDBD90CF6C85}" type="presParOf" srcId="{83B66C29-8C51-42D7-8B0D-6618642D66EB}" destId="{59D8E998-11B4-46CD-BED0-D7DB8EC2C556}" srcOrd="0" destOrd="0" presId="urn:microsoft.com/office/officeart/2018/2/layout/IconVerticalSolidList"/>
    <dgm:cxn modelId="{F35408B0-D5D4-4A30-BC5D-6BFAA836DF6A}" type="presParOf" srcId="{59D8E998-11B4-46CD-BED0-D7DB8EC2C556}" destId="{48D5D9B0-4201-45F3-887C-C85B964B3A93}" srcOrd="0" destOrd="0" presId="urn:microsoft.com/office/officeart/2018/2/layout/IconVerticalSolidList"/>
    <dgm:cxn modelId="{D56F23F1-A779-40E2-A493-DF4F6E0D8DFD}" type="presParOf" srcId="{59D8E998-11B4-46CD-BED0-D7DB8EC2C556}" destId="{191A830E-D73A-43A9-902E-6E5917EEC71F}" srcOrd="1" destOrd="0" presId="urn:microsoft.com/office/officeart/2018/2/layout/IconVerticalSolidList"/>
    <dgm:cxn modelId="{382B2221-7B99-4376-ACE8-EE4399462192}" type="presParOf" srcId="{59D8E998-11B4-46CD-BED0-D7DB8EC2C556}" destId="{67100629-C812-4B1F-B225-B93C9EB4F9DB}" srcOrd="2" destOrd="0" presId="urn:microsoft.com/office/officeart/2018/2/layout/IconVerticalSolidList"/>
    <dgm:cxn modelId="{52858611-FDA6-4A00-9AD9-91AB59C81CBD}" type="presParOf" srcId="{59D8E998-11B4-46CD-BED0-D7DB8EC2C556}" destId="{796EAD1A-7183-4D5D-89AE-98399706DA15}" srcOrd="3" destOrd="0" presId="urn:microsoft.com/office/officeart/2018/2/layout/IconVerticalSolidList"/>
    <dgm:cxn modelId="{55609FB6-7151-46A8-90DF-EA4CF5D7CB6A}" type="presParOf" srcId="{83B66C29-8C51-42D7-8B0D-6618642D66EB}" destId="{0EF277C1-C6A2-49F9-B63D-8597D1B40B64}" srcOrd="1" destOrd="0" presId="urn:microsoft.com/office/officeart/2018/2/layout/IconVerticalSolidList"/>
    <dgm:cxn modelId="{AF139974-1FBF-4563-9D1B-ECDA6C733C2C}" type="presParOf" srcId="{83B66C29-8C51-42D7-8B0D-6618642D66EB}" destId="{456462B4-2DEB-485D-B6B4-76701814563D}" srcOrd="2" destOrd="0" presId="urn:microsoft.com/office/officeart/2018/2/layout/IconVerticalSolidList"/>
    <dgm:cxn modelId="{AD76B36C-A31C-4EE2-B4AB-1B215E5DB3B4}" type="presParOf" srcId="{456462B4-2DEB-485D-B6B4-76701814563D}" destId="{20D95AE8-1BAE-4563-A559-89AB5E48FE98}" srcOrd="0" destOrd="0" presId="urn:microsoft.com/office/officeart/2018/2/layout/IconVerticalSolidList"/>
    <dgm:cxn modelId="{67B67FE0-2D5F-4A81-B246-FA9B05FDCF5A}" type="presParOf" srcId="{456462B4-2DEB-485D-B6B4-76701814563D}" destId="{B33FE7A5-6398-4F78-A751-E5E6BBC9F68A}" srcOrd="1" destOrd="0" presId="urn:microsoft.com/office/officeart/2018/2/layout/IconVerticalSolidList"/>
    <dgm:cxn modelId="{5DDEC3DF-ACF9-46B9-8D5C-C7D6C6862008}" type="presParOf" srcId="{456462B4-2DEB-485D-B6B4-76701814563D}" destId="{D9FCAAA3-B1E7-4BA6-969A-BF16148A17B1}" srcOrd="2" destOrd="0" presId="urn:microsoft.com/office/officeart/2018/2/layout/IconVerticalSolidList"/>
    <dgm:cxn modelId="{44C4C461-E016-41D9-AE0C-DF44FD1CDD6F}" type="presParOf" srcId="{456462B4-2DEB-485D-B6B4-76701814563D}" destId="{05E6FA1A-8AF5-4301-A849-FD2C40EB5EBB}" srcOrd="3" destOrd="0" presId="urn:microsoft.com/office/officeart/2018/2/layout/IconVerticalSolidList"/>
    <dgm:cxn modelId="{CCF7FAB2-5A48-4A5D-AB91-12022BD22887}" type="presParOf" srcId="{83B66C29-8C51-42D7-8B0D-6618642D66EB}" destId="{BC6A13D7-34E5-4353-AEF0-2BBF19E89459}" srcOrd="3" destOrd="0" presId="urn:microsoft.com/office/officeart/2018/2/layout/IconVerticalSolidList"/>
    <dgm:cxn modelId="{70A73FA2-73AB-4126-96A6-72D50248ECC8}" type="presParOf" srcId="{83B66C29-8C51-42D7-8B0D-6618642D66EB}" destId="{720B2F7F-E07D-4B9E-B32A-99E290AA2C8E}" srcOrd="4" destOrd="0" presId="urn:microsoft.com/office/officeart/2018/2/layout/IconVerticalSolidList"/>
    <dgm:cxn modelId="{D9CDBE5D-6418-4C40-A8A7-C97E6D6B53FD}" type="presParOf" srcId="{720B2F7F-E07D-4B9E-B32A-99E290AA2C8E}" destId="{52EC577B-757E-4F52-9E7B-E8158A3F02BD}" srcOrd="0" destOrd="0" presId="urn:microsoft.com/office/officeart/2018/2/layout/IconVerticalSolidList"/>
    <dgm:cxn modelId="{042EACBD-38E8-4AE6-8408-67744427321A}" type="presParOf" srcId="{720B2F7F-E07D-4B9E-B32A-99E290AA2C8E}" destId="{D7BF53BC-CBD4-451A-A852-6658E400C2BA}" srcOrd="1" destOrd="0" presId="urn:microsoft.com/office/officeart/2018/2/layout/IconVerticalSolidList"/>
    <dgm:cxn modelId="{41DADB81-F496-48EF-B1CC-A638990F14CD}" type="presParOf" srcId="{720B2F7F-E07D-4B9E-B32A-99E290AA2C8E}" destId="{885E1760-F7F9-447C-AD7D-5821C678BDD3}" srcOrd="2" destOrd="0" presId="urn:microsoft.com/office/officeart/2018/2/layout/IconVerticalSolidList"/>
    <dgm:cxn modelId="{1E70A82B-5F49-410C-8481-809F6A104C90}" type="presParOf" srcId="{720B2F7F-E07D-4B9E-B32A-99E290AA2C8E}" destId="{7A20940D-5F34-407E-90AC-5BB058E4ADDB}" srcOrd="3" destOrd="0" presId="urn:microsoft.com/office/officeart/2018/2/layout/IconVerticalSolidList"/>
    <dgm:cxn modelId="{274F7D64-B8CD-4A31-8A08-089CBA020351}" type="presParOf" srcId="{83B66C29-8C51-42D7-8B0D-6618642D66EB}" destId="{B4D48A03-88BB-4F89-B55C-443EB62E8B13}" srcOrd="5" destOrd="0" presId="urn:microsoft.com/office/officeart/2018/2/layout/IconVerticalSolidList"/>
    <dgm:cxn modelId="{0C9D0AC6-B992-4B3E-8D79-8A95F32C0375}" type="presParOf" srcId="{83B66C29-8C51-42D7-8B0D-6618642D66EB}" destId="{3040A628-88E7-40BC-8943-03816E145D0E}" srcOrd="6" destOrd="0" presId="urn:microsoft.com/office/officeart/2018/2/layout/IconVerticalSolidList"/>
    <dgm:cxn modelId="{60F68DAD-270B-4CD2-8E68-72D81E8C1A38}" type="presParOf" srcId="{3040A628-88E7-40BC-8943-03816E145D0E}" destId="{9A8ADAA5-C135-4BFB-B1AD-C99709C9F586}" srcOrd="0" destOrd="0" presId="urn:microsoft.com/office/officeart/2018/2/layout/IconVerticalSolidList"/>
    <dgm:cxn modelId="{FC42F6FB-4936-40CA-A340-0889AB5D1156}" type="presParOf" srcId="{3040A628-88E7-40BC-8943-03816E145D0E}" destId="{DDE41BDF-B582-41CA-9F05-BD45B4863090}" srcOrd="1" destOrd="0" presId="urn:microsoft.com/office/officeart/2018/2/layout/IconVerticalSolidList"/>
    <dgm:cxn modelId="{8E2E72FC-8D14-463A-BE72-7913891528D1}" type="presParOf" srcId="{3040A628-88E7-40BC-8943-03816E145D0E}" destId="{C6DED74E-7EAB-4AC2-B856-CDEC7313E67B}" srcOrd="2" destOrd="0" presId="urn:microsoft.com/office/officeart/2018/2/layout/IconVerticalSolidList"/>
    <dgm:cxn modelId="{C48FBA19-9A1A-48B3-98D7-CDF95614EC65}" type="presParOf" srcId="{3040A628-88E7-40BC-8943-03816E145D0E}" destId="{CF7099E2-4C00-4F18-AE8B-300D9953BC9C}" srcOrd="3" destOrd="0" presId="urn:microsoft.com/office/officeart/2018/2/layout/IconVerticalSolidList"/>
    <dgm:cxn modelId="{3673C4EB-4B98-4BDB-8F2C-41F00F69D7C3}" type="presParOf" srcId="{83B66C29-8C51-42D7-8B0D-6618642D66EB}" destId="{BBEB1F8B-45AF-47A0-8B09-93F1BBDBA122}" srcOrd="7" destOrd="0" presId="urn:microsoft.com/office/officeart/2018/2/layout/IconVerticalSolidList"/>
    <dgm:cxn modelId="{5C81A546-BE89-481B-92B5-8314FFFFBF3D}" type="presParOf" srcId="{83B66C29-8C51-42D7-8B0D-6618642D66EB}" destId="{4F912D88-CEFC-48B9-B55B-1C5B96620AFF}" srcOrd="8" destOrd="0" presId="urn:microsoft.com/office/officeart/2018/2/layout/IconVerticalSolidList"/>
    <dgm:cxn modelId="{1C8DFE79-E3CC-4EF6-AAB5-E3887464E6CC}" type="presParOf" srcId="{4F912D88-CEFC-48B9-B55B-1C5B96620AFF}" destId="{B84C93E4-19FA-49F4-A6ED-08E773F3A33C}" srcOrd="0" destOrd="0" presId="urn:microsoft.com/office/officeart/2018/2/layout/IconVerticalSolidList"/>
    <dgm:cxn modelId="{9D7169F7-56AC-4435-8847-D9317E8EB90B}" type="presParOf" srcId="{4F912D88-CEFC-48B9-B55B-1C5B96620AFF}" destId="{1BE1DE47-8574-4306-8076-E5DAE1405340}" srcOrd="1" destOrd="0" presId="urn:microsoft.com/office/officeart/2018/2/layout/IconVerticalSolidList"/>
    <dgm:cxn modelId="{5DFA767D-A70C-4E90-8FFB-0184512A2182}" type="presParOf" srcId="{4F912D88-CEFC-48B9-B55B-1C5B96620AFF}" destId="{63CA2406-DA6C-4697-8B55-B97FFAA50D4C}" srcOrd="2" destOrd="0" presId="urn:microsoft.com/office/officeart/2018/2/layout/IconVerticalSolidList"/>
    <dgm:cxn modelId="{26195D99-0426-4229-AE60-585652C395E0}" type="presParOf" srcId="{4F912D88-CEFC-48B9-B55B-1C5B96620AFF}" destId="{713E63CE-92F4-4AB9-ADD3-E1B943193D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5459C5E-07A7-472B-851E-9276A74C32B1}"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B9066DFF-E317-4E7C-A3CD-C3C4F33E4434}">
      <dgm:prSet/>
      <dgm:spPr/>
      <dgm:t>
        <a:bodyPr/>
        <a:lstStyle/>
        <a:p>
          <a:r>
            <a:rPr lang="en-GB"/>
            <a:t>The user is first asked to choose between 3 different types of pizzas (margherita: S$15.5, marinara: S$17.5 and napoletana: S$18).</a:t>
          </a:r>
          <a:endParaRPr lang="en-US"/>
        </a:p>
      </dgm:t>
    </dgm:pt>
    <dgm:pt modelId="{3EFF8921-F24E-4A16-A61D-3D70BDB155A9}" type="parTrans" cxnId="{97454AB5-CEE9-4AF8-A151-A262CEA2BE90}">
      <dgm:prSet/>
      <dgm:spPr/>
      <dgm:t>
        <a:bodyPr/>
        <a:lstStyle/>
        <a:p>
          <a:endParaRPr lang="en-US"/>
        </a:p>
      </dgm:t>
    </dgm:pt>
    <dgm:pt modelId="{2186B48E-C703-4641-B88B-F89E25089A3A}" type="sibTrans" cxnId="{97454AB5-CEE9-4AF8-A151-A262CEA2BE90}">
      <dgm:prSet/>
      <dgm:spPr/>
      <dgm:t>
        <a:bodyPr/>
        <a:lstStyle/>
        <a:p>
          <a:endParaRPr lang="en-US"/>
        </a:p>
      </dgm:t>
    </dgm:pt>
    <dgm:pt modelId="{8432AB08-C215-4EB8-A9DC-BD0F19BFBAB0}">
      <dgm:prSet/>
      <dgm:spPr/>
      <dgm:t>
        <a:bodyPr/>
        <a:lstStyle/>
        <a:p>
          <a:r>
            <a:rPr lang="en-GB"/>
            <a:t>Once the pizza type is selected, he is invited to type the amount of such pizzas he would like to order. </a:t>
          </a:r>
          <a:endParaRPr lang="en-US"/>
        </a:p>
      </dgm:t>
    </dgm:pt>
    <dgm:pt modelId="{46032893-9517-4455-A77F-653C87A1C90E}" type="parTrans" cxnId="{A52B284C-1585-403F-B6FB-6785898B218E}">
      <dgm:prSet/>
      <dgm:spPr/>
      <dgm:t>
        <a:bodyPr/>
        <a:lstStyle/>
        <a:p>
          <a:endParaRPr lang="en-US"/>
        </a:p>
      </dgm:t>
    </dgm:pt>
    <dgm:pt modelId="{5A8484FA-0250-410F-8D2E-BD472D4242CB}" type="sibTrans" cxnId="{A52B284C-1585-403F-B6FB-6785898B218E}">
      <dgm:prSet/>
      <dgm:spPr/>
      <dgm:t>
        <a:bodyPr/>
        <a:lstStyle/>
        <a:p>
          <a:endParaRPr lang="en-US"/>
        </a:p>
      </dgm:t>
    </dgm:pt>
    <dgm:pt modelId="{A4F2BF9A-C241-4405-8ECA-C1B5B2ADBA11}">
      <dgm:prSet/>
      <dgm:spPr/>
      <dgm:t>
        <a:bodyPr/>
        <a:lstStyle/>
        <a:p>
          <a:r>
            <a:rPr lang="en-GB"/>
            <a:t>Finally, the user is asked if he would like to stop the ordering. </a:t>
          </a:r>
          <a:endParaRPr lang="en-US"/>
        </a:p>
      </dgm:t>
    </dgm:pt>
    <dgm:pt modelId="{C48770EC-104D-49EF-B209-B154E57F5B97}" type="parTrans" cxnId="{09D731E2-59F4-4331-A89C-2007E39A7253}">
      <dgm:prSet/>
      <dgm:spPr/>
      <dgm:t>
        <a:bodyPr/>
        <a:lstStyle/>
        <a:p>
          <a:endParaRPr lang="en-US"/>
        </a:p>
      </dgm:t>
    </dgm:pt>
    <dgm:pt modelId="{C1C9A88D-71CF-4ACB-BD54-DF2FBCBC0609}" type="sibTrans" cxnId="{09D731E2-59F4-4331-A89C-2007E39A7253}">
      <dgm:prSet/>
      <dgm:spPr/>
      <dgm:t>
        <a:bodyPr/>
        <a:lstStyle/>
        <a:p>
          <a:endParaRPr lang="en-US"/>
        </a:p>
      </dgm:t>
    </dgm:pt>
    <dgm:pt modelId="{8C4BE988-12CB-4B2C-85C4-943A8DDCE4B6}">
      <dgm:prSet/>
      <dgm:spPr/>
      <dgm:t>
        <a:bodyPr/>
        <a:lstStyle/>
        <a:p>
          <a:r>
            <a:rPr lang="en-GB"/>
            <a:t>If not, then the menu comes back to asking to select the pizza type again. </a:t>
          </a:r>
          <a:endParaRPr lang="en-US"/>
        </a:p>
      </dgm:t>
    </dgm:pt>
    <dgm:pt modelId="{56CF91DE-4EBA-450E-A64D-B466A9E5332B}" type="parTrans" cxnId="{34061DA6-3260-4005-B2C2-4B01866140D1}">
      <dgm:prSet/>
      <dgm:spPr/>
      <dgm:t>
        <a:bodyPr/>
        <a:lstStyle/>
        <a:p>
          <a:endParaRPr lang="en-US"/>
        </a:p>
      </dgm:t>
    </dgm:pt>
    <dgm:pt modelId="{527A056B-BE0D-404F-9E86-61770B151712}" type="sibTrans" cxnId="{34061DA6-3260-4005-B2C2-4B01866140D1}">
      <dgm:prSet/>
      <dgm:spPr/>
      <dgm:t>
        <a:bodyPr/>
        <a:lstStyle/>
        <a:p>
          <a:endParaRPr lang="en-US"/>
        </a:p>
      </dgm:t>
    </dgm:pt>
    <dgm:pt modelId="{B15EBACC-32BC-4347-8158-7AD87EB75224}">
      <dgm:prSet/>
      <dgm:spPr/>
      <dgm:t>
        <a:bodyPr/>
        <a:lstStyle/>
        <a:p>
          <a:r>
            <a:rPr lang="en-GB"/>
            <a:t>If yes, the final price is printed according to the pizzas ordered and the program stops. </a:t>
          </a:r>
          <a:endParaRPr lang="en-US"/>
        </a:p>
      </dgm:t>
    </dgm:pt>
    <dgm:pt modelId="{8A766271-62FE-4503-B89F-51090958A259}" type="parTrans" cxnId="{9369E0B3-5928-40C1-AAD8-4233997BDD0A}">
      <dgm:prSet/>
      <dgm:spPr/>
      <dgm:t>
        <a:bodyPr/>
        <a:lstStyle/>
        <a:p>
          <a:endParaRPr lang="en-US"/>
        </a:p>
      </dgm:t>
    </dgm:pt>
    <dgm:pt modelId="{5017BACF-8CFA-4B2D-AFF4-0EF9A2916F3E}" type="sibTrans" cxnId="{9369E0B3-5928-40C1-AAD8-4233997BDD0A}">
      <dgm:prSet/>
      <dgm:spPr/>
      <dgm:t>
        <a:bodyPr/>
        <a:lstStyle/>
        <a:p>
          <a:endParaRPr lang="en-US"/>
        </a:p>
      </dgm:t>
    </dgm:pt>
    <dgm:pt modelId="{98DA6C97-CCC9-4941-88A8-441FDA837097}" type="pres">
      <dgm:prSet presAssocID="{E5459C5E-07A7-472B-851E-9276A74C32B1}" presName="Name0" presStyleCnt="0">
        <dgm:presLayoutVars>
          <dgm:dir/>
          <dgm:animLvl val="lvl"/>
          <dgm:resizeHandles val="exact"/>
        </dgm:presLayoutVars>
      </dgm:prSet>
      <dgm:spPr/>
    </dgm:pt>
    <dgm:pt modelId="{96C00B4B-D58A-3646-A373-25FFC2E9135C}" type="pres">
      <dgm:prSet presAssocID="{A4F2BF9A-C241-4405-8ECA-C1B5B2ADBA11}" presName="boxAndChildren" presStyleCnt="0"/>
      <dgm:spPr/>
    </dgm:pt>
    <dgm:pt modelId="{77DD03C8-3AB6-A041-9A9F-0DC7EE233832}" type="pres">
      <dgm:prSet presAssocID="{A4F2BF9A-C241-4405-8ECA-C1B5B2ADBA11}" presName="parentTextBox" presStyleLbl="node1" presStyleIdx="0" presStyleCnt="3"/>
      <dgm:spPr/>
    </dgm:pt>
    <dgm:pt modelId="{786AFAF6-2E15-E84E-ACDE-2E6A7030C786}" type="pres">
      <dgm:prSet presAssocID="{A4F2BF9A-C241-4405-8ECA-C1B5B2ADBA11}" presName="entireBox" presStyleLbl="node1" presStyleIdx="0" presStyleCnt="3"/>
      <dgm:spPr/>
    </dgm:pt>
    <dgm:pt modelId="{BD3E37C8-CB14-6242-8229-AE1EEA64A32F}" type="pres">
      <dgm:prSet presAssocID="{A4F2BF9A-C241-4405-8ECA-C1B5B2ADBA11}" presName="descendantBox" presStyleCnt="0"/>
      <dgm:spPr/>
    </dgm:pt>
    <dgm:pt modelId="{E9506D26-73B2-0A43-B960-02683A4A5430}" type="pres">
      <dgm:prSet presAssocID="{8C4BE988-12CB-4B2C-85C4-943A8DDCE4B6}" presName="childTextBox" presStyleLbl="fgAccFollowNode1" presStyleIdx="0" presStyleCnt="2">
        <dgm:presLayoutVars>
          <dgm:bulletEnabled val="1"/>
        </dgm:presLayoutVars>
      </dgm:prSet>
      <dgm:spPr/>
    </dgm:pt>
    <dgm:pt modelId="{B35528B1-6D57-ED45-932B-A19D57788CD4}" type="pres">
      <dgm:prSet presAssocID="{B15EBACC-32BC-4347-8158-7AD87EB75224}" presName="childTextBox" presStyleLbl="fgAccFollowNode1" presStyleIdx="1" presStyleCnt="2">
        <dgm:presLayoutVars>
          <dgm:bulletEnabled val="1"/>
        </dgm:presLayoutVars>
      </dgm:prSet>
      <dgm:spPr/>
    </dgm:pt>
    <dgm:pt modelId="{4C889D93-AE1D-DE43-BCC9-F01187E84A30}" type="pres">
      <dgm:prSet presAssocID="{5A8484FA-0250-410F-8D2E-BD472D4242CB}" presName="sp" presStyleCnt="0"/>
      <dgm:spPr/>
    </dgm:pt>
    <dgm:pt modelId="{9736B336-7E65-8D4B-ACDE-9174CC03CC36}" type="pres">
      <dgm:prSet presAssocID="{8432AB08-C215-4EB8-A9DC-BD0F19BFBAB0}" presName="arrowAndChildren" presStyleCnt="0"/>
      <dgm:spPr/>
    </dgm:pt>
    <dgm:pt modelId="{0D710312-B3E8-D64B-B3D6-89EE47652021}" type="pres">
      <dgm:prSet presAssocID="{8432AB08-C215-4EB8-A9DC-BD0F19BFBAB0}" presName="parentTextArrow" presStyleLbl="node1" presStyleIdx="1" presStyleCnt="3"/>
      <dgm:spPr/>
    </dgm:pt>
    <dgm:pt modelId="{BAF81F92-70A0-BA4D-879A-37CB4DBD1956}" type="pres">
      <dgm:prSet presAssocID="{2186B48E-C703-4641-B88B-F89E25089A3A}" presName="sp" presStyleCnt="0"/>
      <dgm:spPr/>
    </dgm:pt>
    <dgm:pt modelId="{60BDA8E1-D7E2-E34A-89CC-BF2824E74FFA}" type="pres">
      <dgm:prSet presAssocID="{B9066DFF-E317-4E7C-A3CD-C3C4F33E4434}" presName="arrowAndChildren" presStyleCnt="0"/>
      <dgm:spPr/>
    </dgm:pt>
    <dgm:pt modelId="{55F22FED-FABC-5644-A0C1-D1B01B712C03}" type="pres">
      <dgm:prSet presAssocID="{B9066DFF-E317-4E7C-A3CD-C3C4F33E4434}" presName="parentTextArrow" presStyleLbl="node1" presStyleIdx="2" presStyleCnt="3"/>
      <dgm:spPr/>
    </dgm:pt>
  </dgm:ptLst>
  <dgm:cxnLst>
    <dgm:cxn modelId="{97C6B616-BD4B-0443-80F8-7FECE1406877}" type="presOf" srcId="{B9066DFF-E317-4E7C-A3CD-C3C4F33E4434}" destId="{55F22FED-FABC-5644-A0C1-D1B01B712C03}" srcOrd="0" destOrd="0" presId="urn:microsoft.com/office/officeart/2005/8/layout/process4"/>
    <dgm:cxn modelId="{F48F0B17-3F8E-D441-9D3B-20BEC341131E}" type="presOf" srcId="{E5459C5E-07A7-472B-851E-9276A74C32B1}" destId="{98DA6C97-CCC9-4941-88A8-441FDA837097}" srcOrd="0" destOrd="0" presId="urn:microsoft.com/office/officeart/2005/8/layout/process4"/>
    <dgm:cxn modelId="{E4499A46-325E-9648-9CC7-83F484985E4E}" type="presOf" srcId="{8432AB08-C215-4EB8-A9DC-BD0F19BFBAB0}" destId="{0D710312-B3E8-D64B-B3D6-89EE47652021}" srcOrd="0" destOrd="0" presId="urn:microsoft.com/office/officeart/2005/8/layout/process4"/>
    <dgm:cxn modelId="{A52B284C-1585-403F-B6FB-6785898B218E}" srcId="{E5459C5E-07A7-472B-851E-9276A74C32B1}" destId="{8432AB08-C215-4EB8-A9DC-BD0F19BFBAB0}" srcOrd="1" destOrd="0" parTransId="{46032893-9517-4455-A77F-653C87A1C90E}" sibTransId="{5A8484FA-0250-410F-8D2E-BD472D4242CB}"/>
    <dgm:cxn modelId="{57222359-25CF-A84A-AFF7-5E15D9CFE16A}" type="presOf" srcId="{A4F2BF9A-C241-4405-8ECA-C1B5B2ADBA11}" destId="{786AFAF6-2E15-E84E-ACDE-2E6A7030C786}" srcOrd="1" destOrd="0" presId="urn:microsoft.com/office/officeart/2005/8/layout/process4"/>
    <dgm:cxn modelId="{EDC0985C-2D22-2043-A8C6-400066D8E8D9}" type="presOf" srcId="{A4F2BF9A-C241-4405-8ECA-C1B5B2ADBA11}" destId="{77DD03C8-3AB6-A041-9A9F-0DC7EE233832}" srcOrd="0" destOrd="0" presId="urn:microsoft.com/office/officeart/2005/8/layout/process4"/>
    <dgm:cxn modelId="{6E5BE489-D93F-E14D-9EFD-3288D9D3A0C3}" type="presOf" srcId="{8C4BE988-12CB-4B2C-85C4-943A8DDCE4B6}" destId="{E9506D26-73B2-0A43-B960-02683A4A5430}" srcOrd="0" destOrd="0" presId="urn:microsoft.com/office/officeart/2005/8/layout/process4"/>
    <dgm:cxn modelId="{34061DA6-3260-4005-B2C2-4B01866140D1}" srcId="{A4F2BF9A-C241-4405-8ECA-C1B5B2ADBA11}" destId="{8C4BE988-12CB-4B2C-85C4-943A8DDCE4B6}" srcOrd="0" destOrd="0" parTransId="{56CF91DE-4EBA-450E-A64D-B466A9E5332B}" sibTransId="{527A056B-BE0D-404F-9E86-61770B151712}"/>
    <dgm:cxn modelId="{2B86ECAA-6427-0C4A-82A0-A620EBA964B0}" type="presOf" srcId="{B15EBACC-32BC-4347-8158-7AD87EB75224}" destId="{B35528B1-6D57-ED45-932B-A19D57788CD4}" srcOrd="0" destOrd="0" presId="urn:microsoft.com/office/officeart/2005/8/layout/process4"/>
    <dgm:cxn modelId="{9369E0B3-5928-40C1-AAD8-4233997BDD0A}" srcId="{A4F2BF9A-C241-4405-8ECA-C1B5B2ADBA11}" destId="{B15EBACC-32BC-4347-8158-7AD87EB75224}" srcOrd="1" destOrd="0" parTransId="{8A766271-62FE-4503-B89F-51090958A259}" sibTransId="{5017BACF-8CFA-4B2D-AFF4-0EF9A2916F3E}"/>
    <dgm:cxn modelId="{97454AB5-CEE9-4AF8-A151-A262CEA2BE90}" srcId="{E5459C5E-07A7-472B-851E-9276A74C32B1}" destId="{B9066DFF-E317-4E7C-A3CD-C3C4F33E4434}" srcOrd="0" destOrd="0" parTransId="{3EFF8921-F24E-4A16-A61D-3D70BDB155A9}" sibTransId="{2186B48E-C703-4641-B88B-F89E25089A3A}"/>
    <dgm:cxn modelId="{09D731E2-59F4-4331-A89C-2007E39A7253}" srcId="{E5459C5E-07A7-472B-851E-9276A74C32B1}" destId="{A4F2BF9A-C241-4405-8ECA-C1B5B2ADBA11}" srcOrd="2" destOrd="0" parTransId="{C48770EC-104D-49EF-B209-B154E57F5B97}" sibTransId="{C1C9A88D-71CF-4ACB-BD54-DF2FBCBC0609}"/>
    <dgm:cxn modelId="{C99F9498-430B-AF46-BE9A-7295CC6977F6}" type="presParOf" srcId="{98DA6C97-CCC9-4941-88A8-441FDA837097}" destId="{96C00B4B-D58A-3646-A373-25FFC2E9135C}" srcOrd="0" destOrd="0" presId="urn:microsoft.com/office/officeart/2005/8/layout/process4"/>
    <dgm:cxn modelId="{B34F7423-A087-7B4A-AC54-3FD7925D2BB6}" type="presParOf" srcId="{96C00B4B-D58A-3646-A373-25FFC2E9135C}" destId="{77DD03C8-3AB6-A041-9A9F-0DC7EE233832}" srcOrd="0" destOrd="0" presId="urn:microsoft.com/office/officeart/2005/8/layout/process4"/>
    <dgm:cxn modelId="{BF9D373C-167B-E043-A784-DE9370D4A2F1}" type="presParOf" srcId="{96C00B4B-D58A-3646-A373-25FFC2E9135C}" destId="{786AFAF6-2E15-E84E-ACDE-2E6A7030C786}" srcOrd="1" destOrd="0" presId="urn:microsoft.com/office/officeart/2005/8/layout/process4"/>
    <dgm:cxn modelId="{6007DC02-1EFA-974F-8388-E9349D2C2469}" type="presParOf" srcId="{96C00B4B-D58A-3646-A373-25FFC2E9135C}" destId="{BD3E37C8-CB14-6242-8229-AE1EEA64A32F}" srcOrd="2" destOrd="0" presId="urn:microsoft.com/office/officeart/2005/8/layout/process4"/>
    <dgm:cxn modelId="{204EF7E1-C034-234E-A1DB-73294E246B28}" type="presParOf" srcId="{BD3E37C8-CB14-6242-8229-AE1EEA64A32F}" destId="{E9506D26-73B2-0A43-B960-02683A4A5430}" srcOrd="0" destOrd="0" presId="urn:microsoft.com/office/officeart/2005/8/layout/process4"/>
    <dgm:cxn modelId="{611750DA-17D2-E94C-9551-FA46D94C4C39}" type="presParOf" srcId="{BD3E37C8-CB14-6242-8229-AE1EEA64A32F}" destId="{B35528B1-6D57-ED45-932B-A19D57788CD4}" srcOrd="1" destOrd="0" presId="urn:microsoft.com/office/officeart/2005/8/layout/process4"/>
    <dgm:cxn modelId="{12766694-28D1-F341-8C1A-BB790D5C2031}" type="presParOf" srcId="{98DA6C97-CCC9-4941-88A8-441FDA837097}" destId="{4C889D93-AE1D-DE43-BCC9-F01187E84A30}" srcOrd="1" destOrd="0" presId="urn:microsoft.com/office/officeart/2005/8/layout/process4"/>
    <dgm:cxn modelId="{BED82679-36D7-EF4E-9389-2EF1447FD52B}" type="presParOf" srcId="{98DA6C97-CCC9-4941-88A8-441FDA837097}" destId="{9736B336-7E65-8D4B-ACDE-9174CC03CC36}" srcOrd="2" destOrd="0" presId="urn:microsoft.com/office/officeart/2005/8/layout/process4"/>
    <dgm:cxn modelId="{F117F98B-1301-B648-8F8D-F682FB8C9F66}" type="presParOf" srcId="{9736B336-7E65-8D4B-ACDE-9174CC03CC36}" destId="{0D710312-B3E8-D64B-B3D6-89EE47652021}" srcOrd="0" destOrd="0" presId="urn:microsoft.com/office/officeart/2005/8/layout/process4"/>
    <dgm:cxn modelId="{2022AA3F-B55F-984E-A51E-ADA5C9AC4E03}" type="presParOf" srcId="{98DA6C97-CCC9-4941-88A8-441FDA837097}" destId="{BAF81F92-70A0-BA4D-879A-37CB4DBD1956}" srcOrd="3" destOrd="0" presId="urn:microsoft.com/office/officeart/2005/8/layout/process4"/>
    <dgm:cxn modelId="{D7E67FFC-036E-784A-813B-F2CBC42E8FE3}" type="presParOf" srcId="{98DA6C97-CCC9-4941-88A8-441FDA837097}" destId="{60BDA8E1-D7E2-E34A-89CC-BF2824E74FFA}" srcOrd="4" destOrd="0" presId="urn:microsoft.com/office/officeart/2005/8/layout/process4"/>
    <dgm:cxn modelId="{C972621F-70C3-4D4F-B58D-BB22EE0FBCC7}" type="presParOf" srcId="{60BDA8E1-D7E2-E34A-89CC-BF2824E74FFA}" destId="{55F22FED-FABC-5644-A0C1-D1B01B712C0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DE63ED-5F0D-4665-A38C-EF0173D86EE9}" type="doc">
      <dgm:prSet loTypeId="urn:microsoft.com/office/officeart/2005/8/layout/process4" loCatId="process" qsTypeId="urn:microsoft.com/office/officeart/2005/8/quickstyle/simple2" qsCatId="simple" csTypeId="urn:microsoft.com/office/officeart/2005/8/colors/colorful2" csCatId="colorful"/>
      <dgm:spPr/>
      <dgm:t>
        <a:bodyPr/>
        <a:lstStyle/>
        <a:p>
          <a:endParaRPr lang="en-US"/>
        </a:p>
      </dgm:t>
    </dgm:pt>
    <dgm:pt modelId="{817E4A33-7CE5-4E7F-BA27-769888423999}">
      <dgm:prSet/>
      <dgm:spPr/>
      <dgm:t>
        <a:bodyPr/>
        <a:lstStyle/>
        <a:p>
          <a:r>
            <a:rPr lang="en-US"/>
            <a:t>Type this into the command line or script file:</a:t>
          </a:r>
        </a:p>
      </dgm:t>
    </dgm:pt>
    <dgm:pt modelId="{48E4AD96-D04E-4FA8-95BA-9BB1886C1D33}" type="parTrans" cxnId="{857FF020-A74D-44B0-A122-4373EA3C72FF}">
      <dgm:prSet/>
      <dgm:spPr/>
      <dgm:t>
        <a:bodyPr/>
        <a:lstStyle/>
        <a:p>
          <a:endParaRPr lang="en-US"/>
        </a:p>
      </dgm:t>
    </dgm:pt>
    <dgm:pt modelId="{398FEF0C-FE52-4675-A104-EB90BDCFA1D8}" type="sibTrans" cxnId="{857FF020-A74D-44B0-A122-4373EA3C72FF}">
      <dgm:prSet/>
      <dgm:spPr/>
      <dgm:t>
        <a:bodyPr/>
        <a:lstStyle/>
        <a:p>
          <a:endParaRPr lang="en-US"/>
        </a:p>
      </dgm:t>
    </dgm:pt>
    <dgm:pt modelId="{E5CDAE05-96BC-4F4B-BDE1-B0B21B0DB648}">
      <dgm:prSet/>
      <dgm:spPr/>
      <dgm:t>
        <a:bodyPr/>
        <a:lstStyle/>
        <a:p>
          <a:r>
            <a:rPr lang="en-US" dirty="0"/>
            <a:t>guanine = 151.13</a:t>
          </a:r>
        </a:p>
      </dgm:t>
    </dgm:pt>
    <dgm:pt modelId="{1A7F5386-DA90-45D4-9866-A47D27A08866}" type="parTrans" cxnId="{3982CC7B-CD5B-4297-A6B5-54129E4A0DC6}">
      <dgm:prSet/>
      <dgm:spPr/>
      <dgm:t>
        <a:bodyPr/>
        <a:lstStyle/>
        <a:p>
          <a:endParaRPr lang="en-US"/>
        </a:p>
      </dgm:t>
    </dgm:pt>
    <dgm:pt modelId="{5D514C5B-ABBB-4770-8E8F-DACF8AB886FD}" type="sibTrans" cxnId="{3982CC7B-CD5B-4297-A6B5-54129E4A0DC6}">
      <dgm:prSet/>
      <dgm:spPr/>
      <dgm:t>
        <a:bodyPr/>
        <a:lstStyle/>
        <a:p>
          <a:endParaRPr lang="en-US"/>
        </a:p>
      </dgm:t>
    </dgm:pt>
    <dgm:pt modelId="{D6BC2CCB-44C5-2D4A-87DF-5E81FC701627}" type="pres">
      <dgm:prSet presAssocID="{C8DE63ED-5F0D-4665-A38C-EF0173D86EE9}" presName="Name0" presStyleCnt="0">
        <dgm:presLayoutVars>
          <dgm:dir/>
          <dgm:animLvl val="lvl"/>
          <dgm:resizeHandles val="exact"/>
        </dgm:presLayoutVars>
      </dgm:prSet>
      <dgm:spPr/>
    </dgm:pt>
    <dgm:pt modelId="{FA06D164-DAD3-C349-BBA2-6CA6E6778D5C}" type="pres">
      <dgm:prSet presAssocID="{E5CDAE05-96BC-4F4B-BDE1-B0B21B0DB648}" presName="boxAndChildren" presStyleCnt="0"/>
      <dgm:spPr/>
    </dgm:pt>
    <dgm:pt modelId="{63173F0B-E9B6-1949-9315-92704CD1120B}" type="pres">
      <dgm:prSet presAssocID="{E5CDAE05-96BC-4F4B-BDE1-B0B21B0DB648}" presName="parentTextBox" presStyleLbl="node1" presStyleIdx="0" presStyleCnt="2"/>
      <dgm:spPr/>
    </dgm:pt>
    <dgm:pt modelId="{D10C83EB-38BB-5A49-B819-DAA635B2B3F1}" type="pres">
      <dgm:prSet presAssocID="{398FEF0C-FE52-4675-A104-EB90BDCFA1D8}" presName="sp" presStyleCnt="0"/>
      <dgm:spPr/>
    </dgm:pt>
    <dgm:pt modelId="{0457AA78-32F1-9542-BC33-76B6BE04CABE}" type="pres">
      <dgm:prSet presAssocID="{817E4A33-7CE5-4E7F-BA27-769888423999}" presName="arrowAndChildren" presStyleCnt="0"/>
      <dgm:spPr/>
    </dgm:pt>
    <dgm:pt modelId="{FDCFE000-104F-7945-863C-D9AD5E092ADF}" type="pres">
      <dgm:prSet presAssocID="{817E4A33-7CE5-4E7F-BA27-769888423999}" presName="parentTextArrow" presStyleLbl="node1" presStyleIdx="1" presStyleCnt="2"/>
      <dgm:spPr/>
    </dgm:pt>
  </dgm:ptLst>
  <dgm:cxnLst>
    <dgm:cxn modelId="{FB6E7515-F5D6-B347-BF8A-9672D01B73B7}" type="presOf" srcId="{817E4A33-7CE5-4E7F-BA27-769888423999}" destId="{FDCFE000-104F-7945-863C-D9AD5E092ADF}" srcOrd="0" destOrd="0" presId="urn:microsoft.com/office/officeart/2005/8/layout/process4"/>
    <dgm:cxn modelId="{BEEB4617-63A0-EA40-9070-D347627A7A49}" type="presOf" srcId="{C8DE63ED-5F0D-4665-A38C-EF0173D86EE9}" destId="{D6BC2CCB-44C5-2D4A-87DF-5E81FC701627}" srcOrd="0" destOrd="0" presId="urn:microsoft.com/office/officeart/2005/8/layout/process4"/>
    <dgm:cxn modelId="{857FF020-A74D-44B0-A122-4373EA3C72FF}" srcId="{C8DE63ED-5F0D-4665-A38C-EF0173D86EE9}" destId="{817E4A33-7CE5-4E7F-BA27-769888423999}" srcOrd="0" destOrd="0" parTransId="{48E4AD96-D04E-4FA8-95BA-9BB1886C1D33}" sibTransId="{398FEF0C-FE52-4675-A104-EB90BDCFA1D8}"/>
    <dgm:cxn modelId="{6C907839-CE1E-934D-980F-E7FF4B1C1714}" type="presOf" srcId="{E5CDAE05-96BC-4F4B-BDE1-B0B21B0DB648}" destId="{63173F0B-E9B6-1949-9315-92704CD1120B}" srcOrd="0" destOrd="0" presId="urn:microsoft.com/office/officeart/2005/8/layout/process4"/>
    <dgm:cxn modelId="{3982CC7B-CD5B-4297-A6B5-54129E4A0DC6}" srcId="{C8DE63ED-5F0D-4665-A38C-EF0173D86EE9}" destId="{E5CDAE05-96BC-4F4B-BDE1-B0B21B0DB648}" srcOrd="1" destOrd="0" parTransId="{1A7F5386-DA90-45D4-9866-A47D27A08866}" sibTransId="{5D514C5B-ABBB-4770-8E8F-DACF8AB886FD}"/>
    <dgm:cxn modelId="{51DB6CE9-E43F-C04D-959D-853AFAFAC98D}" type="presParOf" srcId="{D6BC2CCB-44C5-2D4A-87DF-5E81FC701627}" destId="{FA06D164-DAD3-C349-BBA2-6CA6E6778D5C}" srcOrd="0" destOrd="0" presId="urn:microsoft.com/office/officeart/2005/8/layout/process4"/>
    <dgm:cxn modelId="{417B2F91-CA86-CA4E-B99F-427F7F43C489}" type="presParOf" srcId="{FA06D164-DAD3-C349-BBA2-6CA6E6778D5C}" destId="{63173F0B-E9B6-1949-9315-92704CD1120B}" srcOrd="0" destOrd="0" presId="urn:microsoft.com/office/officeart/2005/8/layout/process4"/>
    <dgm:cxn modelId="{76B7127A-1671-2046-9FD9-94F54B2EE1CA}" type="presParOf" srcId="{D6BC2CCB-44C5-2D4A-87DF-5E81FC701627}" destId="{D10C83EB-38BB-5A49-B819-DAA635B2B3F1}" srcOrd="1" destOrd="0" presId="urn:microsoft.com/office/officeart/2005/8/layout/process4"/>
    <dgm:cxn modelId="{BC5ECC3F-4FC4-F746-A81E-9826593C1E5F}" type="presParOf" srcId="{D6BC2CCB-44C5-2D4A-87DF-5E81FC701627}" destId="{0457AA78-32F1-9542-BC33-76B6BE04CABE}" srcOrd="2" destOrd="0" presId="urn:microsoft.com/office/officeart/2005/8/layout/process4"/>
    <dgm:cxn modelId="{6CF2B6A0-4377-9244-9E68-A4CECEF735EE}" type="presParOf" srcId="{0457AA78-32F1-9542-BC33-76B6BE04CABE}" destId="{FDCFE000-104F-7945-863C-D9AD5E092AD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36AF905-ADA3-47F3-B7DD-EF97BBFB981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A6798D9-0E48-4EA7-8BBF-043746DE58DF}">
      <dgm:prSet/>
      <dgm:spPr/>
      <dgm:t>
        <a:bodyPr/>
        <a:lstStyle/>
        <a:p>
          <a:r>
            <a:rPr lang="en-US" b="1"/>
            <a:t>Solution (for age 38):</a:t>
          </a:r>
          <a:endParaRPr lang="en-US"/>
        </a:p>
      </dgm:t>
    </dgm:pt>
    <dgm:pt modelId="{EE18D968-C7F7-4890-89F6-1427CB6CD2B2}" type="parTrans" cxnId="{3AE14A05-7E52-4EEC-84BD-A8E11E094926}">
      <dgm:prSet/>
      <dgm:spPr/>
      <dgm:t>
        <a:bodyPr/>
        <a:lstStyle/>
        <a:p>
          <a:endParaRPr lang="en-US"/>
        </a:p>
      </dgm:t>
    </dgm:pt>
    <dgm:pt modelId="{D4E5EE14-367E-4955-9BC4-1EA001D21004}" type="sibTrans" cxnId="{3AE14A05-7E52-4EEC-84BD-A8E11E094926}">
      <dgm:prSet/>
      <dgm:spPr/>
      <dgm:t>
        <a:bodyPr/>
        <a:lstStyle/>
        <a:p>
          <a:endParaRPr lang="en-US"/>
        </a:p>
      </dgm:t>
    </dgm:pt>
    <dgm:pt modelId="{BB0910FE-F0D3-4B6A-A433-EAA156878737}">
      <dgm:prSet/>
      <dgm:spPr/>
      <dgm:t>
        <a:bodyPr/>
        <a:lstStyle/>
        <a:p>
          <a:r>
            <a:rPr lang="en-US"/>
            <a:t>myage = 38</a:t>
          </a:r>
        </a:p>
      </dgm:t>
    </dgm:pt>
    <dgm:pt modelId="{1E5301AE-66E8-421F-8A7F-C52334630E06}" type="parTrans" cxnId="{18CDC9F4-289E-4D9F-8E99-C882AC0F5700}">
      <dgm:prSet/>
      <dgm:spPr/>
      <dgm:t>
        <a:bodyPr/>
        <a:lstStyle/>
        <a:p>
          <a:endParaRPr lang="en-US"/>
        </a:p>
      </dgm:t>
    </dgm:pt>
    <dgm:pt modelId="{4BA7B083-AF41-4A15-96AA-02A1A1434807}" type="sibTrans" cxnId="{18CDC9F4-289E-4D9F-8E99-C882AC0F5700}">
      <dgm:prSet/>
      <dgm:spPr/>
      <dgm:t>
        <a:bodyPr/>
        <a:lstStyle/>
        <a:p>
          <a:endParaRPr lang="en-US"/>
        </a:p>
      </dgm:t>
    </dgm:pt>
    <dgm:pt modelId="{B1AF078A-C9F2-4E37-9A9F-A9185EA13E47}">
      <dgm:prSet/>
      <dgm:spPr/>
      <dgm:t>
        <a:bodyPr/>
        <a:lstStyle/>
        <a:p>
          <a:r>
            <a:rPr lang="en-US"/>
            <a:t>myage = myage - 5</a:t>
          </a:r>
        </a:p>
      </dgm:t>
    </dgm:pt>
    <dgm:pt modelId="{3DA6B2B1-D5A9-4070-B123-908C4B6C3618}" type="parTrans" cxnId="{A3ABBCB3-654E-4FB8-9CD1-526F54D29329}">
      <dgm:prSet/>
      <dgm:spPr/>
      <dgm:t>
        <a:bodyPr/>
        <a:lstStyle/>
        <a:p>
          <a:endParaRPr lang="en-US"/>
        </a:p>
      </dgm:t>
    </dgm:pt>
    <dgm:pt modelId="{3C5F170D-290E-408F-B69D-CCD26F756BCB}" type="sibTrans" cxnId="{A3ABBCB3-654E-4FB8-9CD1-526F54D29329}">
      <dgm:prSet/>
      <dgm:spPr/>
      <dgm:t>
        <a:bodyPr/>
        <a:lstStyle/>
        <a:p>
          <a:endParaRPr lang="en-US"/>
        </a:p>
      </dgm:t>
    </dgm:pt>
    <dgm:pt modelId="{F2F76D81-7E8F-42BA-ADD9-54C4A0A1A2D2}">
      <dgm:prSet/>
      <dgm:spPr/>
      <dgm:t>
        <a:bodyPr/>
        <a:lstStyle/>
        <a:p>
          <a:r>
            <a:rPr lang="en-US"/>
            <a:t>myage = myage + 8</a:t>
          </a:r>
        </a:p>
      </dgm:t>
    </dgm:pt>
    <dgm:pt modelId="{5764629A-E3F0-407B-93E7-CD7E73CBC036}" type="parTrans" cxnId="{B0748B27-B61B-4CB7-8A5F-F04CD20FDD29}">
      <dgm:prSet/>
      <dgm:spPr/>
      <dgm:t>
        <a:bodyPr/>
        <a:lstStyle/>
        <a:p>
          <a:endParaRPr lang="en-US"/>
        </a:p>
      </dgm:t>
    </dgm:pt>
    <dgm:pt modelId="{90172091-B589-4D71-9378-F62980A437DC}" type="sibTrans" cxnId="{B0748B27-B61B-4CB7-8A5F-F04CD20FDD29}">
      <dgm:prSet/>
      <dgm:spPr/>
      <dgm:t>
        <a:bodyPr/>
        <a:lstStyle/>
        <a:p>
          <a:endParaRPr lang="en-US"/>
        </a:p>
      </dgm:t>
    </dgm:pt>
    <dgm:pt modelId="{D484F220-D4A4-4A06-ADB5-312E419B8564}">
      <dgm:prSet/>
      <dgm:spPr/>
      <dgm:t>
        <a:bodyPr/>
        <a:lstStyle/>
        <a:p>
          <a:r>
            <a:rPr lang="en-US"/>
            <a:t>print(myage)</a:t>
          </a:r>
        </a:p>
      </dgm:t>
    </dgm:pt>
    <dgm:pt modelId="{8EC05FC6-3E4F-477F-86B4-2BBD00860EB5}" type="parTrans" cxnId="{68CF6BA9-8D46-4DE8-BB78-ACABB19E7D26}">
      <dgm:prSet/>
      <dgm:spPr/>
      <dgm:t>
        <a:bodyPr/>
        <a:lstStyle/>
        <a:p>
          <a:endParaRPr lang="en-US"/>
        </a:p>
      </dgm:t>
    </dgm:pt>
    <dgm:pt modelId="{2312127C-A24F-4A9F-AC7E-F7DFD2227E93}" type="sibTrans" cxnId="{68CF6BA9-8D46-4DE8-BB78-ACABB19E7D26}">
      <dgm:prSet/>
      <dgm:spPr/>
      <dgm:t>
        <a:bodyPr/>
        <a:lstStyle/>
        <a:p>
          <a:endParaRPr lang="en-US"/>
        </a:p>
      </dgm:t>
    </dgm:pt>
    <dgm:pt modelId="{A34D1C0E-B77F-41E6-BB2B-F24883004BC5}">
      <dgm:prSet/>
      <dgm:spPr/>
      <dgm:t>
        <a:bodyPr/>
        <a:lstStyle/>
        <a:p>
          <a:r>
            <a:rPr lang="en-US"/>
            <a:t>41</a:t>
          </a:r>
        </a:p>
      </dgm:t>
    </dgm:pt>
    <dgm:pt modelId="{66D560C5-8713-4C17-BF12-BE2636F6D2C4}" type="parTrans" cxnId="{779AD775-1D14-47C2-ABAB-E65134A5CF84}">
      <dgm:prSet/>
      <dgm:spPr/>
      <dgm:t>
        <a:bodyPr/>
        <a:lstStyle/>
        <a:p>
          <a:endParaRPr lang="en-US"/>
        </a:p>
      </dgm:t>
    </dgm:pt>
    <dgm:pt modelId="{5491482B-62EB-4433-97B1-98280C7602B8}" type="sibTrans" cxnId="{779AD775-1D14-47C2-ABAB-E65134A5CF84}">
      <dgm:prSet/>
      <dgm:spPr/>
      <dgm:t>
        <a:bodyPr/>
        <a:lstStyle/>
        <a:p>
          <a:endParaRPr lang="en-US"/>
        </a:p>
      </dgm:t>
    </dgm:pt>
    <dgm:pt modelId="{8346B439-31E5-1845-80A1-8325389E1CC2}" type="pres">
      <dgm:prSet presAssocID="{B36AF905-ADA3-47F3-B7DD-EF97BBFB9814}" presName="vert0" presStyleCnt="0">
        <dgm:presLayoutVars>
          <dgm:dir/>
          <dgm:animOne val="branch"/>
          <dgm:animLvl val="lvl"/>
        </dgm:presLayoutVars>
      </dgm:prSet>
      <dgm:spPr/>
    </dgm:pt>
    <dgm:pt modelId="{9523400A-C19E-E349-AD89-45EA0C91E15C}" type="pres">
      <dgm:prSet presAssocID="{1A6798D9-0E48-4EA7-8BBF-043746DE58DF}" presName="thickLine" presStyleLbl="alignNode1" presStyleIdx="0" presStyleCnt="6"/>
      <dgm:spPr/>
    </dgm:pt>
    <dgm:pt modelId="{46425837-D4E1-8143-9171-6BE5A56D0F70}" type="pres">
      <dgm:prSet presAssocID="{1A6798D9-0E48-4EA7-8BBF-043746DE58DF}" presName="horz1" presStyleCnt="0"/>
      <dgm:spPr/>
    </dgm:pt>
    <dgm:pt modelId="{BC283917-C4AD-304F-BD38-38571DD9A176}" type="pres">
      <dgm:prSet presAssocID="{1A6798D9-0E48-4EA7-8BBF-043746DE58DF}" presName="tx1" presStyleLbl="revTx" presStyleIdx="0" presStyleCnt="6"/>
      <dgm:spPr/>
    </dgm:pt>
    <dgm:pt modelId="{2EE568D9-5092-5E43-8B45-5CB23E7B6B83}" type="pres">
      <dgm:prSet presAssocID="{1A6798D9-0E48-4EA7-8BBF-043746DE58DF}" presName="vert1" presStyleCnt="0"/>
      <dgm:spPr/>
    </dgm:pt>
    <dgm:pt modelId="{9D0AF6FA-868B-8042-8AA4-B40F8D4E9B5E}" type="pres">
      <dgm:prSet presAssocID="{BB0910FE-F0D3-4B6A-A433-EAA156878737}" presName="thickLine" presStyleLbl="alignNode1" presStyleIdx="1" presStyleCnt="6"/>
      <dgm:spPr/>
    </dgm:pt>
    <dgm:pt modelId="{2D6650CB-E598-DE46-9C8B-3CBADDB52379}" type="pres">
      <dgm:prSet presAssocID="{BB0910FE-F0D3-4B6A-A433-EAA156878737}" presName="horz1" presStyleCnt="0"/>
      <dgm:spPr/>
    </dgm:pt>
    <dgm:pt modelId="{313EA90A-2D29-4A48-BFDF-C83D90AC8352}" type="pres">
      <dgm:prSet presAssocID="{BB0910FE-F0D3-4B6A-A433-EAA156878737}" presName="tx1" presStyleLbl="revTx" presStyleIdx="1" presStyleCnt="6"/>
      <dgm:spPr/>
    </dgm:pt>
    <dgm:pt modelId="{0CCBB23B-534B-5A42-B4CD-1505F76C68A7}" type="pres">
      <dgm:prSet presAssocID="{BB0910FE-F0D3-4B6A-A433-EAA156878737}" presName="vert1" presStyleCnt="0"/>
      <dgm:spPr/>
    </dgm:pt>
    <dgm:pt modelId="{7FAB35E0-24B8-8640-8143-20BDA06EB8C7}" type="pres">
      <dgm:prSet presAssocID="{B1AF078A-C9F2-4E37-9A9F-A9185EA13E47}" presName="thickLine" presStyleLbl="alignNode1" presStyleIdx="2" presStyleCnt="6"/>
      <dgm:spPr/>
    </dgm:pt>
    <dgm:pt modelId="{E59E7E81-13CD-4A44-BE43-82554D5BD56F}" type="pres">
      <dgm:prSet presAssocID="{B1AF078A-C9F2-4E37-9A9F-A9185EA13E47}" presName="horz1" presStyleCnt="0"/>
      <dgm:spPr/>
    </dgm:pt>
    <dgm:pt modelId="{0BB868B9-D35C-2F4C-AD27-5F8DFD37A4E3}" type="pres">
      <dgm:prSet presAssocID="{B1AF078A-C9F2-4E37-9A9F-A9185EA13E47}" presName="tx1" presStyleLbl="revTx" presStyleIdx="2" presStyleCnt="6"/>
      <dgm:spPr/>
    </dgm:pt>
    <dgm:pt modelId="{04045EFB-329B-9749-A970-714942FED35D}" type="pres">
      <dgm:prSet presAssocID="{B1AF078A-C9F2-4E37-9A9F-A9185EA13E47}" presName="vert1" presStyleCnt="0"/>
      <dgm:spPr/>
    </dgm:pt>
    <dgm:pt modelId="{3BEED0E5-EC7A-2D49-BBA1-24E2023ACBDB}" type="pres">
      <dgm:prSet presAssocID="{F2F76D81-7E8F-42BA-ADD9-54C4A0A1A2D2}" presName="thickLine" presStyleLbl="alignNode1" presStyleIdx="3" presStyleCnt="6"/>
      <dgm:spPr/>
    </dgm:pt>
    <dgm:pt modelId="{8BDDEBEC-0CC5-A742-8D68-570DCA9355FF}" type="pres">
      <dgm:prSet presAssocID="{F2F76D81-7E8F-42BA-ADD9-54C4A0A1A2D2}" presName="horz1" presStyleCnt="0"/>
      <dgm:spPr/>
    </dgm:pt>
    <dgm:pt modelId="{A8962CEA-36ED-DB4A-9706-C65FA9C2BD1E}" type="pres">
      <dgm:prSet presAssocID="{F2F76D81-7E8F-42BA-ADD9-54C4A0A1A2D2}" presName="tx1" presStyleLbl="revTx" presStyleIdx="3" presStyleCnt="6"/>
      <dgm:spPr/>
    </dgm:pt>
    <dgm:pt modelId="{02C4EAD4-683B-9F45-9010-97A08F752A5D}" type="pres">
      <dgm:prSet presAssocID="{F2F76D81-7E8F-42BA-ADD9-54C4A0A1A2D2}" presName="vert1" presStyleCnt="0"/>
      <dgm:spPr/>
    </dgm:pt>
    <dgm:pt modelId="{EC142585-17F8-8B41-B624-CE286C215B57}" type="pres">
      <dgm:prSet presAssocID="{D484F220-D4A4-4A06-ADB5-312E419B8564}" presName="thickLine" presStyleLbl="alignNode1" presStyleIdx="4" presStyleCnt="6"/>
      <dgm:spPr/>
    </dgm:pt>
    <dgm:pt modelId="{FC7F3E68-191E-B846-A9B7-66E3AE165886}" type="pres">
      <dgm:prSet presAssocID="{D484F220-D4A4-4A06-ADB5-312E419B8564}" presName="horz1" presStyleCnt="0"/>
      <dgm:spPr/>
    </dgm:pt>
    <dgm:pt modelId="{43648CBE-0B4E-5449-8C10-70904EEEDA71}" type="pres">
      <dgm:prSet presAssocID="{D484F220-D4A4-4A06-ADB5-312E419B8564}" presName="tx1" presStyleLbl="revTx" presStyleIdx="4" presStyleCnt="6"/>
      <dgm:spPr/>
    </dgm:pt>
    <dgm:pt modelId="{76355789-C52E-9A4F-80BE-8FFE20928D26}" type="pres">
      <dgm:prSet presAssocID="{D484F220-D4A4-4A06-ADB5-312E419B8564}" presName="vert1" presStyleCnt="0"/>
      <dgm:spPr/>
    </dgm:pt>
    <dgm:pt modelId="{CAEEE363-DB70-1B4F-A23E-C4FEDAE750CA}" type="pres">
      <dgm:prSet presAssocID="{A34D1C0E-B77F-41E6-BB2B-F24883004BC5}" presName="thickLine" presStyleLbl="alignNode1" presStyleIdx="5" presStyleCnt="6"/>
      <dgm:spPr/>
    </dgm:pt>
    <dgm:pt modelId="{4AF81509-C34B-A842-B1C2-39A8AF056782}" type="pres">
      <dgm:prSet presAssocID="{A34D1C0E-B77F-41E6-BB2B-F24883004BC5}" presName="horz1" presStyleCnt="0"/>
      <dgm:spPr/>
    </dgm:pt>
    <dgm:pt modelId="{BFDA3FFC-8905-424E-92C8-B9530D7F389F}" type="pres">
      <dgm:prSet presAssocID="{A34D1C0E-B77F-41E6-BB2B-F24883004BC5}" presName="tx1" presStyleLbl="revTx" presStyleIdx="5" presStyleCnt="6"/>
      <dgm:spPr/>
    </dgm:pt>
    <dgm:pt modelId="{B85C5736-8563-3847-ACAE-713AFAE17100}" type="pres">
      <dgm:prSet presAssocID="{A34D1C0E-B77F-41E6-BB2B-F24883004BC5}" presName="vert1" presStyleCnt="0"/>
      <dgm:spPr/>
    </dgm:pt>
  </dgm:ptLst>
  <dgm:cxnLst>
    <dgm:cxn modelId="{3AE14A05-7E52-4EEC-84BD-A8E11E094926}" srcId="{B36AF905-ADA3-47F3-B7DD-EF97BBFB9814}" destId="{1A6798D9-0E48-4EA7-8BBF-043746DE58DF}" srcOrd="0" destOrd="0" parTransId="{EE18D968-C7F7-4890-89F6-1427CB6CD2B2}" sibTransId="{D4E5EE14-367E-4955-9BC4-1EA001D21004}"/>
    <dgm:cxn modelId="{DAAA6723-2E83-F542-91CA-FF115F6882A3}" type="presOf" srcId="{F2F76D81-7E8F-42BA-ADD9-54C4A0A1A2D2}" destId="{A8962CEA-36ED-DB4A-9706-C65FA9C2BD1E}" srcOrd="0" destOrd="0" presId="urn:microsoft.com/office/officeart/2008/layout/LinedList"/>
    <dgm:cxn modelId="{EF92A023-009D-4044-A140-DDD86EC1D388}" type="presOf" srcId="{BB0910FE-F0D3-4B6A-A433-EAA156878737}" destId="{313EA90A-2D29-4A48-BFDF-C83D90AC8352}" srcOrd="0" destOrd="0" presId="urn:microsoft.com/office/officeart/2008/layout/LinedList"/>
    <dgm:cxn modelId="{B0748B27-B61B-4CB7-8A5F-F04CD20FDD29}" srcId="{B36AF905-ADA3-47F3-B7DD-EF97BBFB9814}" destId="{F2F76D81-7E8F-42BA-ADD9-54C4A0A1A2D2}" srcOrd="3" destOrd="0" parTransId="{5764629A-E3F0-407B-93E7-CD7E73CBC036}" sibTransId="{90172091-B589-4D71-9378-F62980A437DC}"/>
    <dgm:cxn modelId="{3BF20941-3563-B54B-8EE7-A5F59E6F6949}" type="presOf" srcId="{B36AF905-ADA3-47F3-B7DD-EF97BBFB9814}" destId="{8346B439-31E5-1845-80A1-8325389E1CC2}" srcOrd="0" destOrd="0" presId="urn:microsoft.com/office/officeart/2008/layout/LinedList"/>
    <dgm:cxn modelId="{58ABCE71-83D2-CB40-8D8B-583F9A3FE6C4}" type="presOf" srcId="{D484F220-D4A4-4A06-ADB5-312E419B8564}" destId="{43648CBE-0B4E-5449-8C10-70904EEEDA71}" srcOrd="0" destOrd="0" presId="urn:microsoft.com/office/officeart/2008/layout/LinedList"/>
    <dgm:cxn modelId="{779AD775-1D14-47C2-ABAB-E65134A5CF84}" srcId="{B36AF905-ADA3-47F3-B7DD-EF97BBFB9814}" destId="{A34D1C0E-B77F-41E6-BB2B-F24883004BC5}" srcOrd="5" destOrd="0" parTransId="{66D560C5-8713-4C17-BF12-BE2636F6D2C4}" sibTransId="{5491482B-62EB-4433-97B1-98280C7602B8}"/>
    <dgm:cxn modelId="{68CF6BA9-8D46-4DE8-BB78-ACABB19E7D26}" srcId="{B36AF905-ADA3-47F3-B7DD-EF97BBFB9814}" destId="{D484F220-D4A4-4A06-ADB5-312E419B8564}" srcOrd="4" destOrd="0" parTransId="{8EC05FC6-3E4F-477F-86B4-2BBD00860EB5}" sibTransId="{2312127C-A24F-4A9F-AC7E-F7DFD2227E93}"/>
    <dgm:cxn modelId="{A3ABBCB3-654E-4FB8-9CD1-526F54D29329}" srcId="{B36AF905-ADA3-47F3-B7DD-EF97BBFB9814}" destId="{B1AF078A-C9F2-4E37-9A9F-A9185EA13E47}" srcOrd="2" destOrd="0" parTransId="{3DA6B2B1-D5A9-4070-B123-908C4B6C3618}" sibTransId="{3C5F170D-290E-408F-B69D-CCD26F756BCB}"/>
    <dgm:cxn modelId="{4A6D58C5-7BA9-2740-A37E-3AC1A90667F2}" type="presOf" srcId="{1A6798D9-0E48-4EA7-8BBF-043746DE58DF}" destId="{BC283917-C4AD-304F-BD38-38571DD9A176}" srcOrd="0" destOrd="0" presId="urn:microsoft.com/office/officeart/2008/layout/LinedList"/>
    <dgm:cxn modelId="{FEC06CEA-1B48-BC4A-9C06-FFFD81490B81}" type="presOf" srcId="{B1AF078A-C9F2-4E37-9A9F-A9185EA13E47}" destId="{0BB868B9-D35C-2F4C-AD27-5F8DFD37A4E3}" srcOrd="0" destOrd="0" presId="urn:microsoft.com/office/officeart/2008/layout/LinedList"/>
    <dgm:cxn modelId="{F59D21F0-4453-8444-B82A-DF7AE1A9DD41}" type="presOf" srcId="{A34D1C0E-B77F-41E6-BB2B-F24883004BC5}" destId="{BFDA3FFC-8905-424E-92C8-B9530D7F389F}" srcOrd="0" destOrd="0" presId="urn:microsoft.com/office/officeart/2008/layout/LinedList"/>
    <dgm:cxn modelId="{18CDC9F4-289E-4D9F-8E99-C882AC0F5700}" srcId="{B36AF905-ADA3-47F3-B7DD-EF97BBFB9814}" destId="{BB0910FE-F0D3-4B6A-A433-EAA156878737}" srcOrd="1" destOrd="0" parTransId="{1E5301AE-66E8-421F-8A7F-C52334630E06}" sibTransId="{4BA7B083-AF41-4A15-96AA-02A1A1434807}"/>
    <dgm:cxn modelId="{5D55A96C-D76A-2145-8566-7ED2CD7EC05E}" type="presParOf" srcId="{8346B439-31E5-1845-80A1-8325389E1CC2}" destId="{9523400A-C19E-E349-AD89-45EA0C91E15C}" srcOrd="0" destOrd="0" presId="urn:microsoft.com/office/officeart/2008/layout/LinedList"/>
    <dgm:cxn modelId="{E76BB701-F9C1-3B42-8A27-96AA2D95ED88}" type="presParOf" srcId="{8346B439-31E5-1845-80A1-8325389E1CC2}" destId="{46425837-D4E1-8143-9171-6BE5A56D0F70}" srcOrd="1" destOrd="0" presId="urn:microsoft.com/office/officeart/2008/layout/LinedList"/>
    <dgm:cxn modelId="{0E208D96-DAF4-9546-8D89-B2B66464EEC2}" type="presParOf" srcId="{46425837-D4E1-8143-9171-6BE5A56D0F70}" destId="{BC283917-C4AD-304F-BD38-38571DD9A176}" srcOrd="0" destOrd="0" presId="urn:microsoft.com/office/officeart/2008/layout/LinedList"/>
    <dgm:cxn modelId="{FB30FDE3-5BF4-8546-98BB-170DF459D8D8}" type="presParOf" srcId="{46425837-D4E1-8143-9171-6BE5A56D0F70}" destId="{2EE568D9-5092-5E43-8B45-5CB23E7B6B83}" srcOrd="1" destOrd="0" presId="urn:microsoft.com/office/officeart/2008/layout/LinedList"/>
    <dgm:cxn modelId="{3E380346-315F-854E-B858-498FAFC4DC2C}" type="presParOf" srcId="{8346B439-31E5-1845-80A1-8325389E1CC2}" destId="{9D0AF6FA-868B-8042-8AA4-B40F8D4E9B5E}" srcOrd="2" destOrd="0" presId="urn:microsoft.com/office/officeart/2008/layout/LinedList"/>
    <dgm:cxn modelId="{813CD9B1-B08A-6F4A-8C6A-20BBDE633B93}" type="presParOf" srcId="{8346B439-31E5-1845-80A1-8325389E1CC2}" destId="{2D6650CB-E598-DE46-9C8B-3CBADDB52379}" srcOrd="3" destOrd="0" presId="urn:microsoft.com/office/officeart/2008/layout/LinedList"/>
    <dgm:cxn modelId="{4FE40512-0626-D34E-AD5D-E2DF832A44B8}" type="presParOf" srcId="{2D6650CB-E598-DE46-9C8B-3CBADDB52379}" destId="{313EA90A-2D29-4A48-BFDF-C83D90AC8352}" srcOrd="0" destOrd="0" presId="urn:microsoft.com/office/officeart/2008/layout/LinedList"/>
    <dgm:cxn modelId="{032A4E58-C9D0-874C-AE6A-917535471A3C}" type="presParOf" srcId="{2D6650CB-E598-DE46-9C8B-3CBADDB52379}" destId="{0CCBB23B-534B-5A42-B4CD-1505F76C68A7}" srcOrd="1" destOrd="0" presId="urn:microsoft.com/office/officeart/2008/layout/LinedList"/>
    <dgm:cxn modelId="{1D0E5C6B-4A2D-6D44-B0CF-AB01A784B67F}" type="presParOf" srcId="{8346B439-31E5-1845-80A1-8325389E1CC2}" destId="{7FAB35E0-24B8-8640-8143-20BDA06EB8C7}" srcOrd="4" destOrd="0" presId="urn:microsoft.com/office/officeart/2008/layout/LinedList"/>
    <dgm:cxn modelId="{200DC2DF-5C2D-4742-B125-92F2295E1DBC}" type="presParOf" srcId="{8346B439-31E5-1845-80A1-8325389E1CC2}" destId="{E59E7E81-13CD-4A44-BE43-82554D5BD56F}" srcOrd="5" destOrd="0" presId="urn:microsoft.com/office/officeart/2008/layout/LinedList"/>
    <dgm:cxn modelId="{A8E81A80-67FC-9D42-89F8-E8EFF1097D6C}" type="presParOf" srcId="{E59E7E81-13CD-4A44-BE43-82554D5BD56F}" destId="{0BB868B9-D35C-2F4C-AD27-5F8DFD37A4E3}" srcOrd="0" destOrd="0" presId="urn:microsoft.com/office/officeart/2008/layout/LinedList"/>
    <dgm:cxn modelId="{28AF786A-5481-0F41-8FE9-466209D41710}" type="presParOf" srcId="{E59E7E81-13CD-4A44-BE43-82554D5BD56F}" destId="{04045EFB-329B-9749-A970-714942FED35D}" srcOrd="1" destOrd="0" presId="urn:microsoft.com/office/officeart/2008/layout/LinedList"/>
    <dgm:cxn modelId="{0CBE4B0D-CA48-F649-90D1-56343888F95F}" type="presParOf" srcId="{8346B439-31E5-1845-80A1-8325389E1CC2}" destId="{3BEED0E5-EC7A-2D49-BBA1-24E2023ACBDB}" srcOrd="6" destOrd="0" presId="urn:microsoft.com/office/officeart/2008/layout/LinedList"/>
    <dgm:cxn modelId="{57A1645A-B8CE-1D47-946B-D8ABD2C039F7}" type="presParOf" srcId="{8346B439-31E5-1845-80A1-8325389E1CC2}" destId="{8BDDEBEC-0CC5-A742-8D68-570DCA9355FF}" srcOrd="7" destOrd="0" presId="urn:microsoft.com/office/officeart/2008/layout/LinedList"/>
    <dgm:cxn modelId="{9575CDF0-60C4-4C40-8A4F-12D3BE6AFE65}" type="presParOf" srcId="{8BDDEBEC-0CC5-A742-8D68-570DCA9355FF}" destId="{A8962CEA-36ED-DB4A-9706-C65FA9C2BD1E}" srcOrd="0" destOrd="0" presId="urn:microsoft.com/office/officeart/2008/layout/LinedList"/>
    <dgm:cxn modelId="{ABAAED85-B73E-BE49-B706-C8FC9E9F95D8}" type="presParOf" srcId="{8BDDEBEC-0CC5-A742-8D68-570DCA9355FF}" destId="{02C4EAD4-683B-9F45-9010-97A08F752A5D}" srcOrd="1" destOrd="0" presId="urn:microsoft.com/office/officeart/2008/layout/LinedList"/>
    <dgm:cxn modelId="{0818CA81-60B4-EF40-80AA-3838EB5E8152}" type="presParOf" srcId="{8346B439-31E5-1845-80A1-8325389E1CC2}" destId="{EC142585-17F8-8B41-B624-CE286C215B57}" srcOrd="8" destOrd="0" presId="urn:microsoft.com/office/officeart/2008/layout/LinedList"/>
    <dgm:cxn modelId="{7E69EBE1-8D9B-C648-9FF0-D996E094FF5D}" type="presParOf" srcId="{8346B439-31E5-1845-80A1-8325389E1CC2}" destId="{FC7F3E68-191E-B846-A9B7-66E3AE165886}" srcOrd="9" destOrd="0" presId="urn:microsoft.com/office/officeart/2008/layout/LinedList"/>
    <dgm:cxn modelId="{3E4A5FF7-BE15-A64F-92AF-EB50EFB80B70}" type="presParOf" srcId="{FC7F3E68-191E-B846-A9B7-66E3AE165886}" destId="{43648CBE-0B4E-5449-8C10-70904EEEDA71}" srcOrd="0" destOrd="0" presId="urn:microsoft.com/office/officeart/2008/layout/LinedList"/>
    <dgm:cxn modelId="{1C6A3A34-6D04-9E4F-B777-EC96139D6ABE}" type="presParOf" srcId="{FC7F3E68-191E-B846-A9B7-66E3AE165886}" destId="{76355789-C52E-9A4F-80BE-8FFE20928D26}" srcOrd="1" destOrd="0" presId="urn:microsoft.com/office/officeart/2008/layout/LinedList"/>
    <dgm:cxn modelId="{D9CD6704-9295-E145-905C-3DB562229FB9}" type="presParOf" srcId="{8346B439-31E5-1845-80A1-8325389E1CC2}" destId="{CAEEE363-DB70-1B4F-A23E-C4FEDAE750CA}" srcOrd="10" destOrd="0" presId="urn:microsoft.com/office/officeart/2008/layout/LinedList"/>
    <dgm:cxn modelId="{0D7E60FE-E8D6-A846-BE31-F6E10F56B37E}" type="presParOf" srcId="{8346B439-31E5-1845-80A1-8325389E1CC2}" destId="{4AF81509-C34B-A842-B1C2-39A8AF056782}" srcOrd="11" destOrd="0" presId="urn:microsoft.com/office/officeart/2008/layout/LinedList"/>
    <dgm:cxn modelId="{D31034F0-72DF-974F-B1F5-0B457BE87C78}" type="presParOf" srcId="{4AF81509-C34B-A842-B1C2-39A8AF056782}" destId="{BFDA3FFC-8905-424E-92C8-B9530D7F389F}" srcOrd="0" destOrd="0" presId="urn:microsoft.com/office/officeart/2008/layout/LinedList"/>
    <dgm:cxn modelId="{2A6E0270-8184-B64C-98D0-0565AA2A715F}" type="presParOf" srcId="{4AF81509-C34B-A842-B1C2-39A8AF056782}" destId="{B85C5736-8563-3847-ACAE-713AFAE1710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C58A84-1135-4C04-B55A-816DC9D9D6B1}" type="doc">
      <dgm:prSet loTypeId="urn:microsoft.com/office/officeart/2005/8/layout/hProcess9" loCatId="process" qsTypeId="urn:microsoft.com/office/officeart/2005/8/quickstyle/simple4" qsCatId="simple" csTypeId="urn:microsoft.com/office/officeart/2005/8/colors/colorful5" csCatId="colorful"/>
      <dgm:spPr/>
      <dgm:t>
        <a:bodyPr/>
        <a:lstStyle/>
        <a:p>
          <a:endParaRPr lang="en-US"/>
        </a:p>
      </dgm:t>
    </dgm:pt>
    <dgm:pt modelId="{A4F754D2-878D-44A6-8455-7F1370DF6396}">
      <dgm:prSet/>
      <dgm:spPr/>
      <dgm:t>
        <a:bodyPr/>
        <a:lstStyle/>
        <a:p>
          <a:r>
            <a:rPr lang="en-US"/>
            <a:t>a = d</a:t>
          </a:r>
        </a:p>
      </dgm:t>
    </dgm:pt>
    <dgm:pt modelId="{9E242C48-987C-4B14-A4E6-1A6443109575}" type="parTrans" cxnId="{ED9A3C49-52E7-45F9-9D0C-7AF271A2199A}">
      <dgm:prSet/>
      <dgm:spPr/>
      <dgm:t>
        <a:bodyPr/>
        <a:lstStyle/>
        <a:p>
          <a:endParaRPr lang="en-US"/>
        </a:p>
      </dgm:t>
    </dgm:pt>
    <dgm:pt modelId="{A4E4FCDD-C56E-42DF-96C7-C3EC9CA76099}" type="sibTrans" cxnId="{ED9A3C49-52E7-45F9-9D0C-7AF271A2199A}">
      <dgm:prSet/>
      <dgm:spPr/>
      <dgm:t>
        <a:bodyPr/>
        <a:lstStyle/>
        <a:p>
          <a:endParaRPr lang="en-US"/>
        </a:p>
      </dgm:t>
    </dgm:pt>
    <dgm:pt modelId="{78E60A2D-32B9-4C0D-954B-4159D693D153}">
      <dgm:prSet/>
      <dgm:spPr/>
      <dgm:t>
        <a:bodyPr/>
        <a:lstStyle/>
        <a:p>
          <a:r>
            <a:rPr lang="en-US"/>
            <a:t>c = 10</a:t>
          </a:r>
        </a:p>
      </dgm:t>
    </dgm:pt>
    <dgm:pt modelId="{392E0B31-C035-4519-8742-ED0DA211A444}" type="parTrans" cxnId="{F7BDD17C-9350-4B16-8CD0-016D2EEBF70C}">
      <dgm:prSet/>
      <dgm:spPr/>
      <dgm:t>
        <a:bodyPr/>
        <a:lstStyle/>
        <a:p>
          <a:endParaRPr lang="en-US"/>
        </a:p>
      </dgm:t>
    </dgm:pt>
    <dgm:pt modelId="{AFDFBA61-FEF4-4C65-9107-D735B138762B}" type="sibTrans" cxnId="{F7BDD17C-9350-4B16-8CD0-016D2EEBF70C}">
      <dgm:prSet/>
      <dgm:spPr/>
      <dgm:t>
        <a:bodyPr/>
        <a:lstStyle/>
        <a:p>
          <a:endParaRPr lang="en-US"/>
        </a:p>
      </dgm:t>
    </dgm:pt>
    <dgm:pt modelId="{02212D75-E08F-45A5-865E-43312724704D}">
      <dgm:prSet/>
      <dgm:spPr/>
      <dgm:t>
        <a:bodyPr/>
        <a:lstStyle/>
        <a:p>
          <a:r>
            <a:rPr lang="en-US"/>
            <a:t>a = c + 1 </a:t>
          </a:r>
        </a:p>
      </dgm:t>
    </dgm:pt>
    <dgm:pt modelId="{798D0EF9-705F-4148-9016-6276B64B76D6}" type="parTrans" cxnId="{94E22CF5-5C1C-4CF9-83B9-0A438A2E049C}">
      <dgm:prSet/>
      <dgm:spPr/>
      <dgm:t>
        <a:bodyPr/>
        <a:lstStyle/>
        <a:p>
          <a:endParaRPr lang="en-US"/>
        </a:p>
      </dgm:t>
    </dgm:pt>
    <dgm:pt modelId="{82567191-2D4F-4BAB-B8F0-F8080EEEC5EB}" type="sibTrans" cxnId="{94E22CF5-5C1C-4CF9-83B9-0A438A2E049C}">
      <dgm:prSet/>
      <dgm:spPr/>
      <dgm:t>
        <a:bodyPr/>
        <a:lstStyle/>
        <a:p>
          <a:endParaRPr lang="en-US"/>
        </a:p>
      </dgm:t>
    </dgm:pt>
    <dgm:pt modelId="{922D7CAC-EB4F-43BE-A566-F1033C787963}">
      <dgm:prSet/>
      <dgm:spPr/>
      <dgm:t>
        <a:bodyPr/>
        <a:lstStyle/>
        <a:p>
          <a:r>
            <a:rPr lang="en-US"/>
            <a:t>a + c = c</a:t>
          </a:r>
        </a:p>
      </dgm:t>
    </dgm:pt>
    <dgm:pt modelId="{68D78BA5-BE03-46CA-B259-908C1E057029}" type="parTrans" cxnId="{DA9F4012-68CC-45E6-B519-5FDCDF89339A}">
      <dgm:prSet/>
      <dgm:spPr/>
      <dgm:t>
        <a:bodyPr/>
        <a:lstStyle/>
        <a:p>
          <a:endParaRPr lang="en-US"/>
        </a:p>
      </dgm:t>
    </dgm:pt>
    <dgm:pt modelId="{38640C97-4196-4347-B963-E67575D8775A}" type="sibTrans" cxnId="{DA9F4012-68CC-45E6-B519-5FDCDF89339A}">
      <dgm:prSet/>
      <dgm:spPr/>
      <dgm:t>
        <a:bodyPr/>
        <a:lstStyle/>
        <a:p>
          <a:endParaRPr lang="en-US"/>
        </a:p>
      </dgm:t>
    </dgm:pt>
    <dgm:pt modelId="{0266BF9B-BC6C-4FF4-9798-3C70AE2C2185}">
      <dgm:prSet/>
      <dgm:spPr/>
      <dgm:t>
        <a:bodyPr/>
        <a:lstStyle/>
        <a:p>
          <a:r>
            <a:rPr lang="en-US"/>
            <a:t>3 + a</a:t>
          </a:r>
        </a:p>
      </dgm:t>
    </dgm:pt>
    <dgm:pt modelId="{9CB25F36-ACD5-4310-B6BD-A6A03B15F24B}" type="parTrans" cxnId="{C20AF6B2-47D7-4160-9BAB-915562AD2853}">
      <dgm:prSet/>
      <dgm:spPr/>
      <dgm:t>
        <a:bodyPr/>
        <a:lstStyle/>
        <a:p>
          <a:endParaRPr lang="en-US"/>
        </a:p>
      </dgm:t>
    </dgm:pt>
    <dgm:pt modelId="{2F850D1B-400D-4CED-9516-10B10CF28657}" type="sibTrans" cxnId="{C20AF6B2-47D7-4160-9BAB-915562AD2853}">
      <dgm:prSet/>
      <dgm:spPr/>
      <dgm:t>
        <a:bodyPr/>
        <a:lstStyle/>
        <a:p>
          <a:endParaRPr lang="en-US"/>
        </a:p>
      </dgm:t>
    </dgm:pt>
    <dgm:pt modelId="{8F5E33E0-42D2-4756-AF3F-E439B627DF84}">
      <dgm:prSet/>
      <dgm:spPr/>
      <dgm:t>
        <a:bodyPr/>
        <a:lstStyle/>
        <a:p>
          <a:r>
            <a:rPr lang="en-US"/>
            <a:t>7up = 10 </a:t>
          </a:r>
        </a:p>
      </dgm:t>
    </dgm:pt>
    <dgm:pt modelId="{959C2E31-0C0E-49FF-B621-D89BB870062F}" type="parTrans" cxnId="{44367700-6B90-41C0-B37C-DCF26A2F30CE}">
      <dgm:prSet/>
      <dgm:spPr/>
      <dgm:t>
        <a:bodyPr/>
        <a:lstStyle/>
        <a:p>
          <a:endParaRPr lang="en-US"/>
        </a:p>
      </dgm:t>
    </dgm:pt>
    <dgm:pt modelId="{1632EFB1-F4B0-44F5-B190-C3E7F67C7499}" type="sibTrans" cxnId="{44367700-6B90-41C0-B37C-DCF26A2F30CE}">
      <dgm:prSet/>
      <dgm:spPr/>
      <dgm:t>
        <a:bodyPr/>
        <a:lstStyle/>
        <a:p>
          <a:endParaRPr lang="en-US"/>
        </a:p>
      </dgm:t>
    </dgm:pt>
    <dgm:pt modelId="{1AEE95C9-4AC4-48A5-9A3C-80068C2C3D2F}">
      <dgm:prSet/>
      <dgm:spPr/>
      <dgm:t>
        <a:bodyPr/>
        <a:lstStyle/>
        <a:p>
          <a:r>
            <a:rPr lang="en-US"/>
            <a:t>import = 1003</a:t>
          </a:r>
        </a:p>
      </dgm:t>
    </dgm:pt>
    <dgm:pt modelId="{A96451D8-A622-4B7C-A7EC-E272487D01F0}" type="parTrans" cxnId="{46EFC60A-8A66-4FC1-86F2-60FDB98B3A2D}">
      <dgm:prSet/>
      <dgm:spPr/>
      <dgm:t>
        <a:bodyPr/>
        <a:lstStyle/>
        <a:p>
          <a:endParaRPr lang="en-US"/>
        </a:p>
      </dgm:t>
    </dgm:pt>
    <dgm:pt modelId="{4BBC0D17-1F8E-432A-9893-7593B99D25B7}" type="sibTrans" cxnId="{46EFC60A-8A66-4FC1-86F2-60FDB98B3A2D}">
      <dgm:prSet/>
      <dgm:spPr/>
      <dgm:t>
        <a:bodyPr/>
        <a:lstStyle/>
        <a:p>
          <a:endParaRPr lang="en-US"/>
        </a:p>
      </dgm:t>
    </dgm:pt>
    <dgm:pt modelId="{52701E2C-740C-4891-9C29-AC12C66ABBBC}">
      <dgm:prSet/>
      <dgm:spPr/>
      <dgm:t>
        <a:bodyPr/>
        <a:lstStyle/>
        <a:p>
          <a:r>
            <a:rPr lang="en-US"/>
            <a:t>int = 500 </a:t>
          </a:r>
        </a:p>
      </dgm:t>
    </dgm:pt>
    <dgm:pt modelId="{5BEBE269-D4CB-4C71-972D-E84873A85374}" type="parTrans" cxnId="{C0C66488-82FB-44B0-8348-B266D058729A}">
      <dgm:prSet/>
      <dgm:spPr/>
      <dgm:t>
        <a:bodyPr/>
        <a:lstStyle/>
        <a:p>
          <a:endParaRPr lang="en-US"/>
        </a:p>
      </dgm:t>
    </dgm:pt>
    <dgm:pt modelId="{F58DE370-F149-4A6D-B695-90D8F31AEEC6}" type="sibTrans" cxnId="{C0C66488-82FB-44B0-8348-B266D058729A}">
      <dgm:prSet/>
      <dgm:spPr/>
      <dgm:t>
        <a:bodyPr/>
        <a:lstStyle/>
        <a:p>
          <a:endParaRPr lang="en-US"/>
        </a:p>
      </dgm:t>
    </dgm:pt>
    <dgm:pt modelId="{C4759DCE-CDD5-46EC-9F01-56D9EC782730}">
      <dgm:prSet/>
      <dgm:spPr/>
      <dgm:t>
        <a:bodyPr/>
        <a:lstStyle/>
        <a:p>
          <a:r>
            <a:rPr lang="en-US"/>
            <a:t>a ** 3</a:t>
          </a:r>
        </a:p>
      </dgm:t>
    </dgm:pt>
    <dgm:pt modelId="{DCFE2444-7572-47F5-83DC-0E93CEAE8AD4}" type="parTrans" cxnId="{DF881EBC-DE00-4D17-A724-D62BA9607E02}">
      <dgm:prSet/>
      <dgm:spPr/>
      <dgm:t>
        <a:bodyPr/>
        <a:lstStyle/>
        <a:p>
          <a:endParaRPr lang="en-US"/>
        </a:p>
      </dgm:t>
    </dgm:pt>
    <dgm:pt modelId="{EB2CE4CB-C8B3-4AF7-8BE5-8CDC12B91F4F}" type="sibTrans" cxnId="{DF881EBC-DE00-4D17-A724-D62BA9607E02}">
      <dgm:prSet/>
      <dgm:spPr/>
      <dgm:t>
        <a:bodyPr/>
        <a:lstStyle/>
        <a:p>
          <a:endParaRPr lang="en-US"/>
        </a:p>
      </dgm:t>
    </dgm:pt>
    <dgm:pt modelId="{3D789817-ECE5-4240-B623-71CC817BFE58}">
      <dgm:prSet/>
      <dgm:spPr/>
      <dgm:t>
        <a:bodyPr/>
        <a:lstStyle/>
        <a:p>
          <a:r>
            <a:rPr lang="en-US"/>
            <a:t>b = math.pi * c </a:t>
          </a:r>
        </a:p>
      </dgm:t>
    </dgm:pt>
    <dgm:pt modelId="{98D999CC-0149-490F-9C03-BE99E774AFC7}" type="parTrans" cxnId="{BAA7114C-0245-4016-8132-A18DD8BCA065}">
      <dgm:prSet/>
      <dgm:spPr/>
      <dgm:t>
        <a:bodyPr/>
        <a:lstStyle/>
        <a:p>
          <a:endParaRPr lang="en-US"/>
        </a:p>
      </dgm:t>
    </dgm:pt>
    <dgm:pt modelId="{B7683139-2BC2-4BF8-B3DE-7DC11D2D9E64}" type="sibTrans" cxnId="{BAA7114C-0245-4016-8132-A18DD8BCA065}">
      <dgm:prSet/>
      <dgm:spPr/>
      <dgm:t>
        <a:bodyPr/>
        <a:lstStyle/>
        <a:p>
          <a:endParaRPr lang="en-US"/>
        </a:p>
      </dgm:t>
    </dgm:pt>
    <dgm:pt modelId="{43A1D0B3-36D9-47A6-8053-4B19C9A68FF6}">
      <dgm:prSet/>
      <dgm:spPr/>
      <dgm:t>
        <a:bodyPr/>
        <a:lstStyle/>
        <a:p>
          <a:r>
            <a:rPr lang="en-US"/>
            <a:t>a,b,c = c,1,a </a:t>
          </a:r>
        </a:p>
      </dgm:t>
    </dgm:pt>
    <dgm:pt modelId="{90FD70C9-A2E3-4736-A770-285A04478B9B}" type="parTrans" cxnId="{E7F73A8D-284C-4D7E-B39A-388BB1664490}">
      <dgm:prSet/>
      <dgm:spPr/>
      <dgm:t>
        <a:bodyPr/>
        <a:lstStyle/>
        <a:p>
          <a:endParaRPr lang="en-US"/>
        </a:p>
      </dgm:t>
    </dgm:pt>
    <dgm:pt modelId="{1D97C684-04C9-44D7-AD4F-C48BE043A5B4}" type="sibTrans" cxnId="{E7F73A8D-284C-4D7E-B39A-388BB1664490}">
      <dgm:prSet/>
      <dgm:spPr/>
      <dgm:t>
        <a:bodyPr/>
        <a:lstStyle/>
        <a:p>
          <a:endParaRPr lang="en-US"/>
        </a:p>
      </dgm:t>
    </dgm:pt>
    <dgm:pt modelId="{A61F4AA8-2D4C-4AE0-B702-DF4ED708522E}">
      <dgm:prSet/>
      <dgm:spPr/>
      <dgm:t>
        <a:bodyPr/>
        <a:lstStyle/>
        <a:p>
          <a:r>
            <a:rPr lang="en-US"/>
            <a:t>b,c,a = a,b</a:t>
          </a:r>
        </a:p>
      </dgm:t>
    </dgm:pt>
    <dgm:pt modelId="{F43F2F50-67AF-4B07-AE40-D6DDEABAB3F8}" type="parTrans" cxnId="{DE89EEA0-1E9B-4A07-B1B4-A280DEF9D0C8}">
      <dgm:prSet/>
      <dgm:spPr/>
      <dgm:t>
        <a:bodyPr/>
        <a:lstStyle/>
        <a:p>
          <a:endParaRPr lang="en-US"/>
        </a:p>
      </dgm:t>
    </dgm:pt>
    <dgm:pt modelId="{5C9F1B06-EB66-4B71-B4B2-C38F6F7BE80A}" type="sibTrans" cxnId="{DE89EEA0-1E9B-4A07-B1B4-A280DEF9D0C8}">
      <dgm:prSet/>
      <dgm:spPr/>
      <dgm:t>
        <a:bodyPr/>
        <a:lstStyle/>
        <a:p>
          <a:endParaRPr lang="en-US"/>
        </a:p>
      </dgm:t>
    </dgm:pt>
    <dgm:pt modelId="{E38764A2-F805-47BE-ACCC-2C0B91B97924}">
      <dgm:prSet/>
      <dgm:spPr/>
      <dgm:t>
        <a:bodyPr/>
        <a:lstStyle/>
        <a:p>
          <a:r>
            <a:rPr lang="en-US"/>
            <a:t>c = b = a = 7 print( A )</a:t>
          </a:r>
        </a:p>
      </dgm:t>
    </dgm:pt>
    <dgm:pt modelId="{6569EC93-C2FA-418D-8394-5DEB90FF022D}" type="parTrans" cxnId="{DA2568DF-652B-4CCD-8793-ADF5FE42F529}">
      <dgm:prSet/>
      <dgm:spPr/>
      <dgm:t>
        <a:bodyPr/>
        <a:lstStyle/>
        <a:p>
          <a:endParaRPr lang="en-US"/>
        </a:p>
      </dgm:t>
    </dgm:pt>
    <dgm:pt modelId="{9CBA8B0C-94D7-49B0-B473-2C1CE5B43A67}" type="sibTrans" cxnId="{DA2568DF-652B-4CCD-8793-ADF5FE42F529}">
      <dgm:prSet/>
      <dgm:spPr/>
      <dgm:t>
        <a:bodyPr/>
        <a:lstStyle/>
        <a:p>
          <a:endParaRPr lang="en-US"/>
        </a:p>
      </dgm:t>
    </dgm:pt>
    <dgm:pt modelId="{568E8C0B-BA00-40F8-AEDC-7F25E1E14567}">
      <dgm:prSet/>
      <dgm:spPr/>
      <dgm:t>
        <a:bodyPr/>
        <a:lstStyle/>
        <a:p>
          <a:r>
            <a:rPr lang="en-US"/>
            <a:t>print( "b*b + a*a = c*c" )</a:t>
          </a:r>
        </a:p>
      </dgm:t>
    </dgm:pt>
    <dgm:pt modelId="{AD62F55C-9B33-4CAE-BD8C-805B5F210E36}" type="parTrans" cxnId="{7C305BA4-C593-4E7E-A799-06BB35DC506E}">
      <dgm:prSet/>
      <dgm:spPr/>
      <dgm:t>
        <a:bodyPr/>
        <a:lstStyle/>
        <a:p>
          <a:endParaRPr lang="en-US"/>
        </a:p>
      </dgm:t>
    </dgm:pt>
    <dgm:pt modelId="{1E901BBB-2573-433C-9FF2-4421DC75FD00}" type="sibTrans" cxnId="{7C305BA4-C593-4E7E-A799-06BB35DC506E}">
      <dgm:prSet/>
      <dgm:spPr/>
      <dgm:t>
        <a:bodyPr/>
        <a:lstStyle/>
        <a:p>
          <a:endParaRPr lang="en-US"/>
        </a:p>
      </dgm:t>
    </dgm:pt>
    <dgm:pt modelId="{EDE76DA9-39AF-4CF8-8C32-E804473BF130}">
      <dgm:prSet/>
      <dgm:spPr/>
      <dgm:t>
        <a:bodyPr/>
        <a:lstStyle/>
        <a:p>
          <a:r>
            <a:rPr lang="en-US"/>
            <a:t>print( "c" = 1 )</a:t>
          </a:r>
        </a:p>
      </dgm:t>
    </dgm:pt>
    <dgm:pt modelId="{143F8FE7-C1DA-4DF6-8F55-9B0AA946D342}" type="parTrans" cxnId="{3EC450B6-2612-44A1-99D3-4E742FDCA338}">
      <dgm:prSet/>
      <dgm:spPr/>
      <dgm:t>
        <a:bodyPr/>
        <a:lstStyle/>
        <a:p>
          <a:endParaRPr lang="en-US"/>
        </a:p>
      </dgm:t>
    </dgm:pt>
    <dgm:pt modelId="{97E44751-6783-412F-96E4-1E6ECEBF4EBB}" type="sibTrans" cxnId="{3EC450B6-2612-44A1-99D3-4E742FDCA338}">
      <dgm:prSet/>
      <dgm:spPr/>
      <dgm:t>
        <a:bodyPr/>
        <a:lstStyle/>
        <a:p>
          <a:endParaRPr lang="en-US"/>
        </a:p>
      </dgm:t>
    </dgm:pt>
    <dgm:pt modelId="{2475C0BE-25A1-1545-A58E-9DB06757D71B}" type="pres">
      <dgm:prSet presAssocID="{C1C58A84-1135-4C04-B55A-816DC9D9D6B1}" presName="CompostProcess" presStyleCnt="0">
        <dgm:presLayoutVars>
          <dgm:dir/>
          <dgm:resizeHandles val="exact"/>
        </dgm:presLayoutVars>
      </dgm:prSet>
      <dgm:spPr/>
    </dgm:pt>
    <dgm:pt modelId="{69FDB1D8-F04B-384A-93CA-6D69438EEA8B}" type="pres">
      <dgm:prSet presAssocID="{C1C58A84-1135-4C04-B55A-816DC9D9D6B1}" presName="arrow" presStyleLbl="bgShp" presStyleIdx="0" presStyleCnt="1"/>
      <dgm:spPr/>
    </dgm:pt>
    <dgm:pt modelId="{01F10FCC-3B42-6646-A726-AA7F1C07CD2D}" type="pres">
      <dgm:prSet presAssocID="{C1C58A84-1135-4C04-B55A-816DC9D9D6B1}" presName="linearProcess" presStyleCnt="0"/>
      <dgm:spPr/>
    </dgm:pt>
    <dgm:pt modelId="{A2C08E6E-C131-D548-86D1-EA655FB85865}" type="pres">
      <dgm:prSet presAssocID="{A4F754D2-878D-44A6-8455-7F1370DF6396}" presName="textNode" presStyleLbl="node1" presStyleIdx="0" presStyleCnt="15">
        <dgm:presLayoutVars>
          <dgm:bulletEnabled val="1"/>
        </dgm:presLayoutVars>
      </dgm:prSet>
      <dgm:spPr/>
    </dgm:pt>
    <dgm:pt modelId="{0C43CF24-A8BF-3944-9579-A944FE725440}" type="pres">
      <dgm:prSet presAssocID="{A4E4FCDD-C56E-42DF-96C7-C3EC9CA76099}" presName="sibTrans" presStyleCnt="0"/>
      <dgm:spPr/>
    </dgm:pt>
    <dgm:pt modelId="{0DB4325D-7F82-F84C-8543-256A4E73630A}" type="pres">
      <dgm:prSet presAssocID="{78E60A2D-32B9-4C0D-954B-4159D693D153}" presName="textNode" presStyleLbl="node1" presStyleIdx="1" presStyleCnt="15">
        <dgm:presLayoutVars>
          <dgm:bulletEnabled val="1"/>
        </dgm:presLayoutVars>
      </dgm:prSet>
      <dgm:spPr/>
    </dgm:pt>
    <dgm:pt modelId="{10D37CD7-2336-CC47-8388-2E58E6527A8B}" type="pres">
      <dgm:prSet presAssocID="{AFDFBA61-FEF4-4C65-9107-D735B138762B}" presName="sibTrans" presStyleCnt="0"/>
      <dgm:spPr/>
    </dgm:pt>
    <dgm:pt modelId="{B5C258E6-F6FD-7743-9C09-3F0EF8EBB47F}" type="pres">
      <dgm:prSet presAssocID="{02212D75-E08F-45A5-865E-43312724704D}" presName="textNode" presStyleLbl="node1" presStyleIdx="2" presStyleCnt="15">
        <dgm:presLayoutVars>
          <dgm:bulletEnabled val="1"/>
        </dgm:presLayoutVars>
      </dgm:prSet>
      <dgm:spPr/>
    </dgm:pt>
    <dgm:pt modelId="{6AB48072-5788-734D-AF06-961DCF3EB97F}" type="pres">
      <dgm:prSet presAssocID="{82567191-2D4F-4BAB-B8F0-F8080EEEC5EB}" presName="sibTrans" presStyleCnt="0"/>
      <dgm:spPr/>
    </dgm:pt>
    <dgm:pt modelId="{6486C1C1-1A9B-0647-B48E-BE3BA53AE4FE}" type="pres">
      <dgm:prSet presAssocID="{922D7CAC-EB4F-43BE-A566-F1033C787963}" presName="textNode" presStyleLbl="node1" presStyleIdx="3" presStyleCnt="15">
        <dgm:presLayoutVars>
          <dgm:bulletEnabled val="1"/>
        </dgm:presLayoutVars>
      </dgm:prSet>
      <dgm:spPr/>
    </dgm:pt>
    <dgm:pt modelId="{2655E867-0C59-CD45-9678-9F1D8BF7C5D4}" type="pres">
      <dgm:prSet presAssocID="{38640C97-4196-4347-B963-E67575D8775A}" presName="sibTrans" presStyleCnt="0"/>
      <dgm:spPr/>
    </dgm:pt>
    <dgm:pt modelId="{487C9A47-8E7A-A84B-A853-C44B75478593}" type="pres">
      <dgm:prSet presAssocID="{0266BF9B-BC6C-4FF4-9798-3C70AE2C2185}" presName="textNode" presStyleLbl="node1" presStyleIdx="4" presStyleCnt="15">
        <dgm:presLayoutVars>
          <dgm:bulletEnabled val="1"/>
        </dgm:presLayoutVars>
      </dgm:prSet>
      <dgm:spPr/>
    </dgm:pt>
    <dgm:pt modelId="{1AB4A3A0-D562-B94B-98FD-6DDC3005219C}" type="pres">
      <dgm:prSet presAssocID="{2F850D1B-400D-4CED-9516-10B10CF28657}" presName="sibTrans" presStyleCnt="0"/>
      <dgm:spPr/>
    </dgm:pt>
    <dgm:pt modelId="{6F1472EF-B1B3-704A-ACD5-08B0CF7C4148}" type="pres">
      <dgm:prSet presAssocID="{8F5E33E0-42D2-4756-AF3F-E439B627DF84}" presName="textNode" presStyleLbl="node1" presStyleIdx="5" presStyleCnt="15">
        <dgm:presLayoutVars>
          <dgm:bulletEnabled val="1"/>
        </dgm:presLayoutVars>
      </dgm:prSet>
      <dgm:spPr/>
    </dgm:pt>
    <dgm:pt modelId="{EDB6AE28-15AD-984C-A98F-7925F091CA98}" type="pres">
      <dgm:prSet presAssocID="{1632EFB1-F4B0-44F5-B190-C3E7F67C7499}" presName="sibTrans" presStyleCnt="0"/>
      <dgm:spPr/>
    </dgm:pt>
    <dgm:pt modelId="{DFE1F725-EE39-944A-A6DD-F79FD992ED03}" type="pres">
      <dgm:prSet presAssocID="{1AEE95C9-4AC4-48A5-9A3C-80068C2C3D2F}" presName="textNode" presStyleLbl="node1" presStyleIdx="6" presStyleCnt="15">
        <dgm:presLayoutVars>
          <dgm:bulletEnabled val="1"/>
        </dgm:presLayoutVars>
      </dgm:prSet>
      <dgm:spPr/>
    </dgm:pt>
    <dgm:pt modelId="{7A3E5B25-CDAB-5648-84CB-EB1BF30F41EE}" type="pres">
      <dgm:prSet presAssocID="{4BBC0D17-1F8E-432A-9893-7593B99D25B7}" presName="sibTrans" presStyleCnt="0"/>
      <dgm:spPr/>
    </dgm:pt>
    <dgm:pt modelId="{529DB0D3-C819-5B4D-ACC6-0EE594294E2A}" type="pres">
      <dgm:prSet presAssocID="{52701E2C-740C-4891-9C29-AC12C66ABBBC}" presName="textNode" presStyleLbl="node1" presStyleIdx="7" presStyleCnt="15">
        <dgm:presLayoutVars>
          <dgm:bulletEnabled val="1"/>
        </dgm:presLayoutVars>
      </dgm:prSet>
      <dgm:spPr/>
    </dgm:pt>
    <dgm:pt modelId="{E584ED73-31CE-434A-B9CA-016459534898}" type="pres">
      <dgm:prSet presAssocID="{F58DE370-F149-4A6D-B695-90D8F31AEEC6}" presName="sibTrans" presStyleCnt="0"/>
      <dgm:spPr/>
    </dgm:pt>
    <dgm:pt modelId="{C2BB5DDC-24E7-BA44-80FB-00226C066A67}" type="pres">
      <dgm:prSet presAssocID="{C4759DCE-CDD5-46EC-9F01-56D9EC782730}" presName="textNode" presStyleLbl="node1" presStyleIdx="8" presStyleCnt="15">
        <dgm:presLayoutVars>
          <dgm:bulletEnabled val="1"/>
        </dgm:presLayoutVars>
      </dgm:prSet>
      <dgm:spPr/>
    </dgm:pt>
    <dgm:pt modelId="{089EAC41-E511-B34D-9AF9-4AF0910E50B0}" type="pres">
      <dgm:prSet presAssocID="{EB2CE4CB-C8B3-4AF7-8BE5-8CDC12B91F4F}" presName="sibTrans" presStyleCnt="0"/>
      <dgm:spPr/>
    </dgm:pt>
    <dgm:pt modelId="{433ACBBB-F443-AB48-A9D7-095C346B7017}" type="pres">
      <dgm:prSet presAssocID="{3D789817-ECE5-4240-B623-71CC817BFE58}" presName="textNode" presStyleLbl="node1" presStyleIdx="9" presStyleCnt="15">
        <dgm:presLayoutVars>
          <dgm:bulletEnabled val="1"/>
        </dgm:presLayoutVars>
      </dgm:prSet>
      <dgm:spPr/>
    </dgm:pt>
    <dgm:pt modelId="{CFDE31EE-F47D-B94C-AE66-7083ABFAB7E5}" type="pres">
      <dgm:prSet presAssocID="{B7683139-2BC2-4BF8-B3DE-7DC11D2D9E64}" presName="sibTrans" presStyleCnt="0"/>
      <dgm:spPr/>
    </dgm:pt>
    <dgm:pt modelId="{F8C58945-6BE8-1B44-A758-19A73CA6A9F8}" type="pres">
      <dgm:prSet presAssocID="{43A1D0B3-36D9-47A6-8053-4B19C9A68FF6}" presName="textNode" presStyleLbl="node1" presStyleIdx="10" presStyleCnt="15">
        <dgm:presLayoutVars>
          <dgm:bulletEnabled val="1"/>
        </dgm:presLayoutVars>
      </dgm:prSet>
      <dgm:spPr/>
    </dgm:pt>
    <dgm:pt modelId="{E3A2B425-D271-2046-9819-77710E20F4C1}" type="pres">
      <dgm:prSet presAssocID="{1D97C684-04C9-44D7-AD4F-C48BE043A5B4}" presName="sibTrans" presStyleCnt="0"/>
      <dgm:spPr/>
    </dgm:pt>
    <dgm:pt modelId="{E1CBC80F-EE71-4341-8D64-D2AA1D966B0C}" type="pres">
      <dgm:prSet presAssocID="{A61F4AA8-2D4C-4AE0-B702-DF4ED708522E}" presName="textNode" presStyleLbl="node1" presStyleIdx="11" presStyleCnt="15">
        <dgm:presLayoutVars>
          <dgm:bulletEnabled val="1"/>
        </dgm:presLayoutVars>
      </dgm:prSet>
      <dgm:spPr/>
    </dgm:pt>
    <dgm:pt modelId="{F8D174EF-3C79-EE4C-8F93-07F3A0677226}" type="pres">
      <dgm:prSet presAssocID="{5C9F1B06-EB66-4B71-B4B2-C38F6F7BE80A}" presName="sibTrans" presStyleCnt="0"/>
      <dgm:spPr/>
    </dgm:pt>
    <dgm:pt modelId="{0C11D5C8-3426-8745-B27C-B9C0DD9BC905}" type="pres">
      <dgm:prSet presAssocID="{E38764A2-F805-47BE-ACCC-2C0B91B97924}" presName="textNode" presStyleLbl="node1" presStyleIdx="12" presStyleCnt="15">
        <dgm:presLayoutVars>
          <dgm:bulletEnabled val="1"/>
        </dgm:presLayoutVars>
      </dgm:prSet>
      <dgm:spPr/>
    </dgm:pt>
    <dgm:pt modelId="{D3DE5E62-0C8A-7E43-8195-D55F58CF3EB7}" type="pres">
      <dgm:prSet presAssocID="{9CBA8B0C-94D7-49B0-B473-2C1CE5B43A67}" presName="sibTrans" presStyleCnt="0"/>
      <dgm:spPr/>
    </dgm:pt>
    <dgm:pt modelId="{E2B42713-6096-0C46-9683-C21BE894D737}" type="pres">
      <dgm:prSet presAssocID="{568E8C0B-BA00-40F8-AEDC-7F25E1E14567}" presName="textNode" presStyleLbl="node1" presStyleIdx="13" presStyleCnt="15">
        <dgm:presLayoutVars>
          <dgm:bulletEnabled val="1"/>
        </dgm:presLayoutVars>
      </dgm:prSet>
      <dgm:spPr/>
    </dgm:pt>
    <dgm:pt modelId="{4B655E87-0732-1648-99C6-9404679362F1}" type="pres">
      <dgm:prSet presAssocID="{1E901BBB-2573-433C-9FF2-4421DC75FD00}" presName="sibTrans" presStyleCnt="0"/>
      <dgm:spPr/>
    </dgm:pt>
    <dgm:pt modelId="{F4A8BA2D-9AE1-5C4A-9561-902FF3A1D4AF}" type="pres">
      <dgm:prSet presAssocID="{EDE76DA9-39AF-4CF8-8C32-E804473BF130}" presName="textNode" presStyleLbl="node1" presStyleIdx="14" presStyleCnt="15">
        <dgm:presLayoutVars>
          <dgm:bulletEnabled val="1"/>
        </dgm:presLayoutVars>
      </dgm:prSet>
      <dgm:spPr/>
    </dgm:pt>
  </dgm:ptLst>
  <dgm:cxnLst>
    <dgm:cxn modelId="{44367700-6B90-41C0-B37C-DCF26A2F30CE}" srcId="{C1C58A84-1135-4C04-B55A-816DC9D9D6B1}" destId="{8F5E33E0-42D2-4756-AF3F-E439B627DF84}" srcOrd="5" destOrd="0" parTransId="{959C2E31-0C0E-49FF-B621-D89BB870062F}" sibTransId="{1632EFB1-F4B0-44F5-B190-C3E7F67C7499}"/>
    <dgm:cxn modelId="{9A871504-CECB-DC42-B897-C53DB56BD217}" type="presOf" srcId="{0266BF9B-BC6C-4FF4-9798-3C70AE2C2185}" destId="{487C9A47-8E7A-A84B-A853-C44B75478593}" srcOrd="0" destOrd="0" presId="urn:microsoft.com/office/officeart/2005/8/layout/hProcess9"/>
    <dgm:cxn modelId="{46EFC60A-8A66-4FC1-86F2-60FDB98B3A2D}" srcId="{C1C58A84-1135-4C04-B55A-816DC9D9D6B1}" destId="{1AEE95C9-4AC4-48A5-9A3C-80068C2C3D2F}" srcOrd="6" destOrd="0" parTransId="{A96451D8-A622-4B7C-A7EC-E272487D01F0}" sibTransId="{4BBC0D17-1F8E-432A-9893-7593B99D25B7}"/>
    <dgm:cxn modelId="{DA9F4012-68CC-45E6-B519-5FDCDF89339A}" srcId="{C1C58A84-1135-4C04-B55A-816DC9D9D6B1}" destId="{922D7CAC-EB4F-43BE-A566-F1033C787963}" srcOrd="3" destOrd="0" parTransId="{68D78BA5-BE03-46CA-B259-908C1E057029}" sibTransId="{38640C97-4196-4347-B963-E67575D8775A}"/>
    <dgm:cxn modelId="{3E03E717-8D3C-D349-A753-C12E14416DC6}" type="presOf" srcId="{3D789817-ECE5-4240-B623-71CC817BFE58}" destId="{433ACBBB-F443-AB48-A9D7-095C346B7017}" srcOrd="0" destOrd="0" presId="urn:microsoft.com/office/officeart/2005/8/layout/hProcess9"/>
    <dgm:cxn modelId="{6199B41D-AFEB-B94E-BDE0-3B302A5E1A0C}" type="presOf" srcId="{A61F4AA8-2D4C-4AE0-B702-DF4ED708522E}" destId="{E1CBC80F-EE71-4341-8D64-D2AA1D966B0C}" srcOrd="0" destOrd="0" presId="urn:microsoft.com/office/officeart/2005/8/layout/hProcess9"/>
    <dgm:cxn modelId="{58E4E547-E871-6C44-A70B-CDBAEE008A18}" type="presOf" srcId="{02212D75-E08F-45A5-865E-43312724704D}" destId="{B5C258E6-F6FD-7743-9C09-3F0EF8EBB47F}" srcOrd="0" destOrd="0" presId="urn:microsoft.com/office/officeart/2005/8/layout/hProcess9"/>
    <dgm:cxn modelId="{ED9A3C49-52E7-45F9-9D0C-7AF271A2199A}" srcId="{C1C58A84-1135-4C04-B55A-816DC9D9D6B1}" destId="{A4F754D2-878D-44A6-8455-7F1370DF6396}" srcOrd="0" destOrd="0" parTransId="{9E242C48-987C-4B14-A4E6-1A6443109575}" sibTransId="{A4E4FCDD-C56E-42DF-96C7-C3EC9CA76099}"/>
    <dgm:cxn modelId="{BAA7114C-0245-4016-8132-A18DD8BCA065}" srcId="{C1C58A84-1135-4C04-B55A-816DC9D9D6B1}" destId="{3D789817-ECE5-4240-B623-71CC817BFE58}" srcOrd="9" destOrd="0" parTransId="{98D999CC-0149-490F-9C03-BE99E774AFC7}" sibTransId="{B7683139-2BC2-4BF8-B3DE-7DC11D2D9E64}"/>
    <dgm:cxn modelId="{AE575E4E-395E-ED4C-922E-06F8ED67232D}" type="presOf" srcId="{1AEE95C9-4AC4-48A5-9A3C-80068C2C3D2F}" destId="{DFE1F725-EE39-944A-A6DD-F79FD992ED03}" srcOrd="0" destOrd="0" presId="urn:microsoft.com/office/officeart/2005/8/layout/hProcess9"/>
    <dgm:cxn modelId="{AB48675C-1EF2-C340-A794-98B13C16E0FE}" type="presOf" srcId="{922D7CAC-EB4F-43BE-A566-F1033C787963}" destId="{6486C1C1-1A9B-0647-B48E-BE3BA53AE4FE}" srcOrd="0" destOrd="0" presId="urn:microsoft.com/office/officeart/2005/8/layout/hProcess9"/>
    <dgm:cxn modelId="{9987DD63-C4FA-A54A-8BE3-BC17FDF090F4}" type="presOf" srcId="{52701E2C-740C-4891-9C29-AC12C66ABBBC}" destId="{529DB0D3-C819-5B4D-ACC6-0EE594294E2A}" srcOrd="0" destOrd="0" presId="urn:microsoft.com/office/officeart/2005/8/layout/hProcess9"/>
    <dgm:cxn modelId="{15D76D79-CBE9-484A-A2EC-AB9239E7E40C}" type="presOf" srcId="{EDE76DA9-39AF-4CF8-8C32-E804473BF130}" destId="{F4A8BA2D-9AE1-5C4A-9561-902FF3A1D4AF}" srcOrd="0" destOrd="0" presId="urn:microsoft.com/office/officeart/2005/8/layout/hProcess9"/>
    <dgm:cxn modelId="{F7BDD17C-9350-4B16-8CD0-016D2EEBF70C}" srcId="{C1C58A84-1135-4C04-B55A-816DC9D9D6B1}" destId="{78E60A2D-32B9-4C0D-954B-4159D693D153}" srcOrd="1" destOrd="0" parTransId="{392E0B31-C035-4519-8742-ED0DA211A444}" sibTransId="{AFDFBA61-FEF4-4C65-9107-D735B138762B}"/>
    <dgm:cxn modelId="{C0C66488-82FB-44B0-8348-B266D058729A}" srcId="{C1C58A84-1135-4C04-B55A-816DC9D9D6B1}" destId="{52701E2C-740C-4891-9C29-AC12C66ABBBC}" srcOrd="7" destOrd="0" parTransId="{5BEBE269-D4CB-4C71-972D-E84873A85374}" sibTransId="{F58DE370-F149-4A6D-B695-90D8F31AEEC6}"/>
    <dgm:cxn modelId="{E89D628A-3B3E-CB4D-9BB8-AE970D92BB90}" type="presOf" srcId="{43A1D0B3-36D9-47A6-8053-4B19C9A68FF6}" destId="{F8C58945-6BE8-1B44-A758-19A73CA6A9F8}" srcOrd="0" destOrd="0" presId="urn:microsoft.com/office/officeart/2005/8/layout/hProcess9"/>
    <dgm:cxn modelId="{E7F73A8D-284C-4D7E-B39A-388BB1664490}" srcId="{C1C58A84-1135-4C04-B55A-816DC9D9D6B1}" destId="{43A1D0B3-36D9-47A6-8053-4B19C9A68FF6}" srcOrd="10" destOrd="0" parTransId="{90FD70C9-A2E3-4736-A770-285A04478B9B}" sibTransId="{1D97C684-04C9-44D7-AD4F-C48BE043A5B4}"/>
    <dgm:cxn modelId="{DE89EEA0-1E9B-4A07-B1B4-A280DEF9D0C8}" srcId="{C1C58A84-1135-4C04-B55A-816DC9D9D6B1}" destId="{A61F4AA8-2D4C-4AE0-B702-DF4ED708522E}" srcOrd="11" destOrd="0" parTransId="{F43F2F50-67AF-4B07-AE40-D6DDEABAB3F8}" sibTransId="{5C9F1B06-EB66-4B71-B4B2-C38F6F7BE80A}"/>
    <dgm:cxn modelId="{FE8E5EA1-E5C1-D94D-A288-CCB5D544C7AC}" type="presOf" srcId="{C1C58A84-1135-4C04-B55A-816DC9D9D6B1}" destId="{2475C0BE-25A1-1545-A58E-9DB06757D71B}" srcOrd="0" destOrd="0" presId="urn:microsoft.com/office/officeart/2005/8/layout/hProcess9"/>
    <dgm:cxn modelId="{7C305BA4-C593-4E7E-A799-06BB35DC506E}" srcId="{C1C58A84-1135-4C04-B55A-816DC9D9D6B1}" destId="{568E8C0B-BA00-40F8-AEDC-7F25E1E14567}" srcOrd="13" destOrd="0" parTransId="{AD62F55C-9B33-4CAE-BD8C-805B5F210E36}" sibTransId="{1E901BBB-2573-433C-9FF2-4421DC75FD00}"/>
    <dgm:cxn modelId="{C20AF6B2-47D7-4160-9BAB-915562AD2853}" srcId="{C1C58A84-1135-4C04-B55A-816DC9D9D6B1}" destId="{0266BF9B-BC6C-4FF4-9798-3C70AE2C2185}" srcOrd="4" destOrd="0" parTransId="{9CB25F36-ACD5-4310-B6BD-A6A03B15F24B}" sibTransId="{2F850D1B-400D-4CED-9516-10B10CF28657}"/>
    <dgm:cxn modelId="{3EC450B6-2612-44A1-99D3-4E742FDCA338}" srcId="{C1C58A84-1135-4C04-B55A-816DC9D9D6B1}" destId="{EDE76DA9-39AF-4CF8-8C32-E804473BF130}" srcOrd="14" destOrd="0" parTransId="{143F8FE7-C1DA-4DF6-8F55-9B0AA946D342}" sibTransId="{97E44751-6783-412F-96E4-1E6ECEBF4EBB}"/>
    <dgm:cxn modelId="{DF881EBC-DE00-4D17-A724-D62BA9607E02}" srcId="{C1C58A84-1135-4C04-B55A-816DC9D9D6B1}" destId="{C4759DCE-CDD5-46EC-9F01-56D9EC782730}" srcOrd="8" destOrd="0" parTransId="{DCFE2444-7572-47F5-83DC-0E93CEAE8AD4}" sibTransId="{EB2CE4CB-C8B3-4AF7-8BE5-8CDC12B91F4F}"/>
    <dgm:cxn modelId="{1851A2CC-DC86-7145-820F-D07590D29775}" type="presOf" srcId="{568E8C0B-BA00-40F8-AEDC-7F25E1E14567}" destId="{E2B42713-6096-0C46-9683-C21BE894D737}" srcOrd="0" destOrd="0" presId="urn:microsoft.com/office/officeart/2005/8/layout/hProcess9"/>
    <dgm:cxn modelId="{C0595DD3-1BDE-A449-98A5-D81BA7BEA547}" type="presOf" srcId="{E38764A2-F805-47BE-ACCC-2C0B91B97924}" destId="{0C11D5C8-3426-8745-B27C-B9C0DD9BC905}" srcOrd="0" destOrd="0" presId="urn:microsoft.com/office/officeart/2005/8/layout/hProcess9"/>
    <dgm:cxn modelId="{DA2568DF-652B-4CCD-8793-ADF5FE42F529}" srcId="{C1C58A84-1135-4C04-B55A-816DC9D9D6B1}" destId="{E38764A2-F805-47BE-ACCC-2C0B91B97924}" srcOrd="12" destOrd="0" parTransId="{6569EC93-C2FA-418D-8394-5DEB90FF022D}" sibTransId="{9CBA8B0C-94D7-49B0-B473-2C1CE5B43A67}"/>
    <dgm:cxn modelId="{0F41FFE5-E605-6E45-B755-4FB881CF14BA}" type="presOf" srcId="{78E60A2D-32B9-4C0D-954B-4159D693D153}" destId="{0DB4325D-7F82-F84C-8543-256A4E73630A}" srcOrd="0" destOrd="0" presId="urn:microsoft.com/office/officeart/2005/8/layout/hProcess9"/>
    <dgm:cxn modelId="{7C7551F2-B501-9442-9458-04D294B1391F}" type="presOf" srcId="{8F5E33E0-42D2-4756-AF3F-E439B627DF84}" destId="{6F1472EF-B1B3-704A-ACD5-08B0CF7C4148}" srcOrd="0" destOrd="0" presId="urn:microsoft.com/office/officeart/2005/8/layout/hProcess9"/>
    <dgm:cxn modelId="{94E22CF5-5C1C-4CF9-83B9-0A438A2E049C}" srcId="{C1C58A84-1135-4C04-B55A-816DC9D9D6B1}" destId="{02212D75-E08F-45A5-865E-43312724704D}" srcOrd="2" destOrd="0" parTransId="{798D0EF9-705F-4148-9016-6276B64B76D6}" sibTransId="{82567191-2D4F-4BAB-B8F0-F8080EEEC5EB}"/>
    <dgm:cxn modelId="{96E1C9F5-608C-C348-BBDB-E974C05FC8DB}" type="presOf" srcId="{A4F754D2-878D-44A6-8455-7F1370DF6396}" destId="{A2C08E6E-C131-D548-86D1-EA655FB85865}" srcOrd="0" destOrd="0" presId="urn:microsoft.com/office/officeart/2005/8/layout/hProcess9"/>
    <dgm:cxn modelId="{537613FA-0F49-E74D-B3D1-F362DDBC0671}" type="presOf" srcId="{C4759DCE-CDD5-46EC-9F01-56D9EC782730}" destId="{C2BB5DDC-24E7-BA44-80FB-00226C066A67}" srcOrd="0" destOrd="0" presId="urn:microsoft.com/office/officeart/2005/8/layout/hProcess9"/>
    <dgm:cxn modelId="{081D6DF8-3502-B943-9AD9-F08CBC9178F8}" type="presParOf" srcId="{2475C0BE-25A1-1545-A58E-9DB06757D71B}" destId="{69FDB1D8-F04B-384A-93CA-6D69438EEA8B}" srcOrd="0" destOrd="0" presId="urn:microsoft.com/office/officeart/2005/8/layout/hProcess9"/>
    <dgm:cxn modelId="{8E82BFB1-53AF-324C-A085-6F91A2004AC1}" type="presParOf" srcId="{2475C0BE-25A1-1545-A58E-9DB06757D71B}" destId="{01F10FCC-3B42-6646-A726-AA7F1C07CD2D}" srcOrd="1" destOrd="0" presId="urn:microsoft.com/office/officeart/2005/8/layout/hProcess9"/>
    <dgm:cxn modelId="{92A470CB-5D62-674D-A0A1-56DE1FE3FC2E}" type="presParOf" srcId="{01F10FCC-3B42-6646-A726-AA7F1C07CD2D}" destId="{A2C08E6E-C131-D548-86D1-EA655FB85865}" srcOrd="0" destOrd="0" presId="urn:microsoft.com/office/officeart/2005/8/layout/hProcess9"/>
    <dgm:cxn modelId="{7512297F-8EF8-784C-8EB3-CEF6D17F2CB2}" type="presParOf" srcId="{01F10FCC-3B42-6646-A726-AA7F1C07CD2D}" destId="{0C43CF24-A8BF-3944-9579-A944FE725440}" srcOrd="1" destOrd="0" presId="urn:microsoft.com/office/officeart/2005/8/layout/hProcess9"/>
    <dgm:cxn modelId="{FCF3DD07-7C10-F941-976A-042445FDF6C0}" type="presParOf" srcId="{01F10FCC-3B42-6646-A726-AA7F1C07CD2D}" destId="{0DB4325D-7F82-F84C-8543-256A4E73630A}" srcOrd="2" destOrd="0" presId="urn:microsoft.com/office/officeart/2005/8/layout/hProcess9"/>
    <dgm:cxn modelId="{E7EE495F-363B-A54B-A822-A6CA9987239A}" type="presParOf" srcId="{01F10FCC-3B42-6646-A726-AA7F1C07CD2D}" destId="{10D37CD7-2336-CC47-8388-2E58E6527A8B}" srcOrd="3" destOrd="0" presId="urn:microsoft.com/office/officeart/2005/8/layout/hProcess9"/>
    <dgm:cxn modelId="{7E93D8C7-9041-6148-91E4-05E668C66435}" type="presParOf" srcId="{01F10FCC-3B42-6646-A726-AA7F1C07CD2D}" destId="{B5C258E6-F6FD-7743-9C09-3F0EF8EBB47F}" srcOrd="4" destOrd="0" presId="urn:microsoft.com/office/officeart/2005/8/layout/hProcess9"/>
    <dgm:cxn modelId="{C913D2B1-66E5-6946-8151-EFDB67BB1523}" type="presParOf" srcId="{01F10FCC-3B42-6646-A726-AA7F1C07CD2D}" destId="{6AB48072-5788-734D-AF06-961DCF3EB97F}" srcOrd="5" destOrd="0" presId="urn:microsoft.com/office/officeart/2005/8/layout/hProcess9"/>
    <dgm:cxn modelId="{14E8A6D0-8984-3F4C-B6A7-E705655DE63C}" type="presParOf" srcId="{01F10FCC-3B42-6646-A726-AA7F1C07CD2D}" destId="{6486C1C1-1A9B-0647-B48E-BE3BA53AE4FE}" srcOrd="6" destOrd="0" presId="urn:microsoft.com/office/officeart/2005/8/layout/hProcess9"/>
    <dgm:cxn modelId="{20763BDD-A377-9641-9259-929DF3E0C42B}" type="presParOf" srcId="{01F10FCC-3B42-6646-A726-AA7F1C07CD2D}" destId="{2655E867-0C59-CD45-9678-9F1D8BF7C5D4}" srcOrd="7" destOrd="0" presId="urn:microsoft.com/office/officeart/2005/8/layout/hProcess9"/>
    <dgm:cxn modelId="{68A7E404-D66F-3A49-8CC0-EC3433FAA72E}" type="presParOf" srcId="{01F10FCC-3B42-6646-A726-AA7F1C07CD2D}" destId="{487C9A47-8E7A-A84B-A853-C44B75478593}" srcOrd="8" destOrd="0" presId="urn:microsoft.com/office/officeart/2005/8/layout/hProcess9"/>
    <dgm:cxn modelId="{1BE9C1C0-987A-CF42-A208-AFDD2A4CC08B}" type="presParOf" srcId="{01F10FCC-3B42-6646-A726-AA7F1C07CD2D}" destId="{1AB4A3A0-D562-B94B-98FD-6DDC3005219C}" srcOrd="9" destOrd="0" presId="urn:microsoft.com/office/officeart/2005/8/layout/hProcess9"/>
    <dgm:cxn modelId="{E87D7119-4884-A34C-BE8A-4B3C5BE532F3}" type="presParOf" srcId="{01F10FCC-3B42-6646-A726-AA7F1C07CD2D}" destId="{6F1472EF-B1B3-704A-ACD5-08B0CF7C4148}" srcOrd="10" destOrd="0" presId="urn:microsoft.com/office/officeart/2005/8/layout/hProcess9"/>
    <dgm:cxn modelId="{A6D34CF4-633B-B24D-81EC-19FC49A9A363}" type="presParOf" srcId="{01F10FCC-3B42-6646-A726-AA7F1C07CD2D}" destId="{EDB6AE28-15AD-984C-A98F-7925F091CA98}" srcOrd="11" destOrd="0" presId="urn:microsoft.com/office/officeart/2005/8/layout/hProcess9"/>
    <dgm:cxn modelId="{8B864770-817B-7948-A46E-BE516B2EB35B}" type="presParOf" srcId="{01F10FCC-3B42-6646-A726-AA7F1C07CD2D}" destId="{DFE1F725-EE39-944A-A6DD-F79FD992ED03}" srcOrd="12" destOrd="0" presId="urn:microsoft.com/office/officeart/2005/8/layout/hProcess9"/>
    <dgm:cxn modelId="{F8BE4917-69BB-E549-A521-7CF60078CA2A}" type="presParOf" srcId="{01F10FCC-3B42-6646-A726-AA7F1C07CD2D}" destId="{7A3E5B25-CDAB-5648-84CB-EB1BF30F41EE}" srcOrd="13" destOrd="0" presId="urn:microsoft.com/office/officeart/2005/8/layout/hProcess9"/>
    <dgm:cxn modelId="{C2962B8C-8C85-CB46-B495-91FD9FDD2D54}" type="presParOf" srcId="{01F10FCC-3B42-6646-A726-AA7F1C07CD2D}" destId="{529DB0D3-C819-5B4D-ACC6-0EE594294E2A}" srcOrd="14" destOrd="0" presId="urn:microsoft.com/office/officeart/2005/8/layout/hProcess9"/>
    <dgm:cxn modelId="{80B0AE11-7484-6745-A690-FFEFFA166B26}" type="presParOf" srcId="{01F10FCC-3B42-6646-A726-AA7F1C07CD2D}" destId="{E584ED73-31CE-434A-B9CA-016459534898}" srcOrd="15" destOrd="0" presId="urn:microsoft.com/office/officeart/2005/8/layout/hProcess9"/>
    <dgm:cxn modelId="{5AE3B7ED-6AE3-9147-81B9-1E32D4FE69AE}" type="presParOf" srcId="{01F10FCC-3B42-6646-A726-AA7F1C07CD2D}" destId="{C2BB5DDC-24E7-BA44-80FB-00226C066A67}" srcOrd="16" destOrd="0" presId="urn:microsoft.com/office/officeart/2005/8/layout/hProcess9"/>
    <dgm:cxn modelId="{AECEFE36-4E61-A740-BB9B-A6F3A7D04DDA}" type="presParOf" srcId="{01F10FCC-3B42-6646-A726-AA7F1C07CD2D}" destId="{089EAC41-E511-B34D-9AF9-4AF0910E50B0}" srcOrd="17" destOrd="0" presId="urn:microsoft.com/office/officeart/2005/8/layout/hProcess9"/>
    <dgm:cxn modelId="{3463C044-1F12-7D48-B22E-0C015F99113C}" type="presParOf" srcId="{01F10FCC-3B42-6646-A726-AA7F1C07CD2D}" destId="{433ACBBB-F443-AB48-A9D7-095C346B7017}" srcOrd="18" destOrd="0" presId="urn:microsoft.com/office/officeart/2005/8/layout/hProcess9"/>
    <dgm:cxn modelId="{8B4E582F-DC8A-A64F-9506-0B3A68A1C19F}" type="presParOf" srcId="{01F10FCC-3B42-6646-A726-AA7F1C07CD2D}" destId="{CFDE31EE-F47D-B94C-AE66-7083ABFAB7E5}" srcOrd="19" destOrd="0" presId="urn:microsoft.com/office/officeart/2005/8/layout/hProcess9"/>
    <dgm:cxn modelId="{AE689041-1BB1-CA4C-8CB1-E4ABC1A5F364}" type="presParOf" srcId="{01F10FCC-3B42-6646-A726-AA7F1C07CD2D}" destId="{F8C58945-6BE8-1B44-A758-19A73CA6A9F8}" srcOrd="20" destOrd="0" presId="urn:microsoft.com/office/officeart/2005/8/layout/hProcess9"/>
    <dgm:cxn modelId="{27679B4F-5E04-D345-8C68-E98F42E48914}" type="presParOf" srcId="{01F10FCC-3B42-6646-A726-AA7F1C07CD2D}" destId="{E3A2B425-D271-2046-9819-77710E20F4C1}" srcOrd="21" destOrd="0" presId="urn:microsoft.com/office/officeart/2005/8/layout/hProcess9"/>
    <dgm:cxn modelId="{D0321585-3233-1242-82EA-00A92873F2D7}" type="presParOf" srcId="{01F10FCC-3B42-6646-A726-AA7F1C07CD2D}" destId="{E1CBC80F-EE71-4341-8D64-D2AA1D966B0C}" srcOrd="22" destOrd="0" presId="urn:microsoft.com/office/officeart/2005/8/layout/hProcess9"/>
    <dgm:cxn modelId="{7197A004-5C42-9B40-8EEC-4967BAAC82A2}" type="presParOf" srcId="{01F10FCC-3B42-6646-A726-AA7F1C07CD2D}" destId="{F8D174EF-3C79-EE4C-8F93-07F3A0677226}" srcOrd="23" destOrd="0" presId="urn:microsoft.com/office/officeart/2005/8/layout/hProcess9"/>
    <dgm:cxn modelId="{FC578873-DFFB-294B-9B51-517A8F42ED3F}" type="presParOf" srcId="{01F10FCC-3B42-6646-A726-AA7F1C07CD2D}" destId="{0C11D5C8-3426-8745-B27C-B9C0DD9BC905}" srcOrd="24" destOrd="0" presId="urn:microsoft.com/office/officeart/2005/8/layout/hProcess9"/>
    <dgm:cxn modelId="{F1F9984E-5677-634E-80CE-6FD1852C32F3}" type="presParOf" srcId="{01F10FCC-3B42-6646-A726-AA7F1C07CD2D}" destId="{D3DE5E62-0C8A-7E43-8195-D55F58CF3EB7}" srcOrd="25" destOrd="0" presId="urn:microsoft.com/office/officeart/2005/8/layout/hProcess9"/>
    <dgm:cxn modelId="{C613A4A1-C8FB-7E47-A5EA-BECAD51D4CFC}" type="presParOf" srcId="{01F10FCC-3B42-6646-A726-AA7F1C07CD2D}" destId="{E2B42713-6096-0C46-9683-C21BE894D737}" srcOrd="26" destOrd="0" presId="urn:microsoft.com/office/officeart/2005/8/layout/hProcess9"/>
    <dgm:cxn modelId="{527255F0-6EBD-3944-B56B-DA21372F392F}" type="presParOf" srcId="{01F10FCC-3B42-6646-A726-AA7F1C07CD2D}" destId="{4B655E87-0732-1648-99C6-9404679362F1}" srcOrd="27" destOrd="0" presId="urn:microsoft.com/office/officeart/2005/8/layout/hProcess9"/>
    <dgm:cxn modelId="{34696632-7399-2343-82AF-C2C86CFCEF5D}" type="presParOf" srcId="{01F10FCC-3B42-6646-A726-AA7F1C07CD2D}" destId="{F4A8BA2D-9AE1-5C4A-9561-902FF3A1D4AF}" srcOrd="2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B19ECB-D2A8-4423-A150-0E27714AD84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0B9B4EC-EC11-4488-BE7C-40EE6159586B}">
      <dgm:prSet/>
      <dgm:spPr/>
      <dgm:t>
        <a:bodyPr/>
        <a:lstStyle/>
        <a:p>
          <a:r>
            <a:rPr lang="en-US" b="1"/>
            <a:t>Try</a:t>
          </a:r>
          <a:r>
            <a:rPr lang="en-US"/>
            <a:t>:</a:t>
          </a:r>
        </a:p>
      </dgm:t>
    </dgm:pt>
    <dgm:pt modelId="{099B53F9-8DF1-4241-80C8-8F88653719F1}" type="parTrans" cxnId="{D82427D4-43F2-4D4A-9AA4-AE08ED75E90B}">
      <dgm:prSet/>
      <dgm:spPr/>
      <dgm:t>
        <a:bodyPr/>
        <a:lstStyle/>
        <a:p>
          <a:endParaRPr lang="en-US"/>
        </a:p>
      </dgm:t>
    </dgm:pt>
    <dgm:pt modelId="{30A33E47-D43A-46BE-A5FF-F3BCD00C757C}" type="sibTrans" cxnId="{D82427D4-43F2-4D4A-9AA4-AE08ED75E90B}">
      <dgm:prSet/>
      <dgm:spPr/>
      <dgm:t>
        <a:bodyPr/>
        <a:lstStyle/>
        <a:p>
          <a:endParaRPr lang="en-US"/>
        </a:p>
      </dgm:t>
    </dgm:pt>
    <dgm:pt modelId="{D9B27C4E-3995-4286-A608-2DC9428DB76E}">
      <dgm:prSet/>
      <dgm:spPr/>
      <dgm:t>
        <a:bodyPr/>
        <a:lstStyle/>
        <a:p>
          <a:r>
            <a:rPr lang="en-US"/>
            <a:t>import math</a:t>
          </a:r>
        </a:p>
      </dgm:t>
    </dgm:pt>
    <dgm:pt modelId="{AFB4E84A-146A-46F5-AE3A-C03E2CE3A7FB}" type="parTrans" cxnId="{E2D1F435-DF6C-453C-98EF-B8E9197F9F6E}">
      <dgm:prSet/>
      <dgm:spPr/>
      <dgm:t>
        <a:bodyPr/>
        <a:lstStyle/>
        <a:p>
          <a:endParaRPr lang="en-US"/>
        </a:p>
      </dgm:t>
    </dgm:pt>
    <dgm:pt modelId="{7FFBA17A-8C1B-44F9-89E6-A74EA4565D04}" type="sibTrans" cxnId="{E2D1F435-DF6C-453C-98EF-B8E9197F9F6E}">
      <dgm:prSet/>
      <dgm:spPr/>
      <dgm:t>
        <a:bodyPr/>
        <a:lstStyle/>
        <a:p>
          <a:endParaRPr lang="en-US"/>
        </a:p>
      </dgm:t>
    </dgm:pt>
    <dgm:pt modelId="{99EBB8E9-BE43-43D3-878F-DA2FC41098BE}">
      <dgm:prSet/>
      <dgm:spPr/>
      <dgm:t>
        <a:bodyPr/>
        <a:lstStyle/>
        <a:p>
          <a:r>
            <a:rPr lang="en-US"/>
            <a:t>help(math)</a:t>
          </a:r>
        </a:p>
      </dgm:t>
    </dgm:pt>
    <dgm:pt modelId="{804D57AB-36F2-489B-868D-985FBAD6A2E9}" type="parTrans" cxnId="{B925E805-36FE-4EE3-BDBC-6DA42CC1D827}">
      <dgm:prSet/>
      <dgm:spPr/>
      <dgm:t>
        <a:bodyPr/>
        <a:lstStyle/>
        <a:p>
          <a:endParaRPr lang="en-US"/>
        </a:p>
      </dgm:t>
    </dgm:pt>
    <dgm:pt modelId="{B064B2B2-10F1-4AB8-87E2-E1583748462A}" type="sibTrans" cxnId="{B925E805-36FE-4EE3-BDBC-6DA42CC1D827}">
      <dgm:prSet/>
      <dgm:spPr/>
      <dgm:t>
        <a:bodyPr/>
        <a:lstStyle/>
        <a:p>
          <a:endParaRPr lang="en-US"/>
        </a:p>
      </dgm:t>
    </dgm:pt>
    <dgm:pt modelId="{7D81B38D-64F4-45F7-8A58-5F437B610EBA}">
      <dgm:prSet/>
      <dgm:spPr/>
      <dgm:t>
        <a:bodyPr/>
        <a:lstStyle/>
        <a:p>
          <a:r>
            <a:rPr lang="en-US"/>
            <a:t>help(math.sinh)</a:t>
          </a:r>
        </a:p>
      </dgm:t>
    </dgm:pt>
    <dgm:pt modelId="{FAE663F2-105B-4F49-A9C8-4FF7DB992803}" type="parTrans" cxnId="{DA6CAB8C-CA5C-4AD6-A0DD-5F3C45E73ECA}">
      <dgm:prSet/>
      <dgm:spPr/>
      <dgm:t>
        <a:bodyPr/>
        <a:lstStyle/>
        <a:p>
          <a:endParaRPr lang="en-US"/>
        </a:p>
      </dgm:t>
    </dgm:pt>
    <dgm:pt modelId="{3A937573-F7DC-4079-A2BF-8E530A8F6780}" type="sibTrans" cxnId="{DA6CAB8C-CA5C-4AD6-A0DD-5F3C45E73ECA}">
      <dgm:prSet/>
      <dgm:spPr/>
      <dgm:t>
        <a:bodyPr/>
        <a:lstStyle/>
        <a:p>
          <a:endParaRPr lang="en-US"/>
        </a:p>
      </dgm:t>
    </dgm:pt>
    <dgm:pt modelId="{F2C6F124-680E-428A-9047-E312DD50AEBE}">
      <dgm:prSet/>
      <dgm:spPr/>
      <dgm:t>
        <a:bodyPr/>
        <a:lstStyle/>
        <a:p>
          <a:r>
            <a:rPr lang="en-US"/>
            <a:t>math.sinh(1)</a:t>
          </a:r>
        </a:p>
      </dgm:t>
    </dgm:pt>
    <dgm:pt modelId="{930235CB-7509-44EB-B908-D2631FD72207}" type="parTrans" cxnId="{3FBEDD65-0291-4F08-9860-9DD4D68533C1}">
      <dgm:prSet/>
      <dgm:spPr/>
      <dgm:t>
        <a:bodyPr/>
        <a:lstStyle/>
        <a:p>
          <a:endParaRPr lang="en-US"/>
        </a:p>
      </dgm:t>
    </dgm:pt>
    <dgm:pt modelId="{54C76BCB-E8CA-4771-8C72-2F7C6EC138BC}" type="sibTrans" cxnId="{3FBEDD65-0291-4F08-9860-9DD4D68533C1}">
      <dgm:prSet/>
      <dgm:spPr/>
      <dgm:t>
        <a:bodyPr/>
        <a:lstStyle/>
        <a:p>
          <a:endParaRPr lang="en-US"/>
        </a:p>
      </dgm:t>
    </dgm:pt>
    <dgm:pt modelId="{B439AD04-2B3A-4ACC-A4CB-3E703E64C5E6}">
      <dgm:prSet/>
      <dgm:spPr/>
      <dgm:t>
        <a:bodyPr/>
        <a:lstStyle/>
        <a:p>
          <a:r>
            <a:rPr lang="en-US"/>
            <a:t>1.1752011936438014</a:t>
          </a:r>
        </a:p>
      </dgm:t>
    </dgm:pt>
    <dgm:pt modelId="{E48A609C-8C13-41EC-9E31-486731FA6B8F}" type="parTrans" cxnId="{F7D5B600-780B-4A81-94F3-A3D804F37E86}">
      <dgm:prSet/>
      <dgm:spPr/>
      <dgm:t>
        <a:bodyPr/>
        <a:lstStyle/>
        <a:p>
          <a:endParaRPr lang="en-US"/>
        </a:p>
      </dgm:t>
    </dgm:pt>
    <dgm:pt modelId="{C78EB407-E914-455B-A95A-17F927A7DB22}" type="sibTrans" cxnId="{F7D5B600-780B-4A81-94F3-A3D804F37E86}">
      <dgm:prSet/>
      <dgm:spPr/>
      <dgm:t>
        <a:bodyPr/>
        <a:lstStyle/>
        <a:p>
          <a:endParaRPr lang="en-US"/>
        </a:p>
      </dgm:t>
    </dgm:pt>
    <dgm:pt modelId="{73565B63-C5E2-554E-A49D-35424113C4CA}" type="pres">
      <dgm:prSet presAssocID="{D1B19ECB-D2A8-4423-A150-0E27714AD84D}" presName="linear" presStyleCnt="0">
        <dgm:presLayoutVars>
          <dgm:animLvl val="lvl"/>
          <dgm:resizeHandles val="exact"/>
        </dgm:presLayoutVars>
      </dgm:prSet>
      <dgm:spPr/>
    </dgm:pt>
    <dgm:pt modelId="{DC025DDC-E89F-D04E-A60A-ADBFA4C96E1F}" type="pres">
      <dgm:prSet presAssocID="{50B9B4EC-EC11-4488-BE7C-40EE6159586B}" presName="parentText" presStyleLbl="node1" presStyleIdx="0" presStyleCnt="6">
        <dgm:presLayoutVars>
          <dgm:chMax val="0"/>
          <dgm:bulletEnabled val="1"/>
        </dgm:presLayoutVars>
      </dgm:prSet>
      <dgm:spPr/>
    </dgm:pt>
    <dgm:pt modelId="{B77FB487-2C59-DC47-8083-1D97940053C0}" type="pres">
      <dgm:prSet presAssocID="{30A33E47-D43A-46BE-A5FF-F3BCD00C757C}" presName="spacer" presStyleCnt="0"/>
      <dgm:spPr/>
    </dgm:pt>
    <dgm:pt modelId="{320B0CF4-57C3-1D45-91B7-AEF036F9C366}" type="pres">
      <dgm:prSet presAssocID="{D9B27C4E-3995-4286-A608-2DC9428DB76E}" presName="parentText" presStyleLbl="node1" presStyleIdx="1" presStyleCnt="6">
        <dgm:presLayoutVars>
          <dgm:chMax val="0"/>
          <dgm:bulletEnabled val="1"/>
        </dgm:presLayoutVars>
      </dgm:prSet>
      <dgm:spPr/>
    </dgm:pt>
    <dgm:pt modelId="{356DFC10-8D32-664E-AB52-760726D16BEE}" type="pres">
      <dgm:prSet presAssocID="{7FFBA17A-8C1B-44F9-89E6-A74EA4565D04}" presName="spacer" presStyleCnt="0"/>
      <dgm:spPr/>
    </dgm:pt>
    <dgm:pt modelId="{0F2F17AC-4D0D-D547-9F24-C20E74D21DFA}" type="pres">
      <dgm:prSet presAssocID="{99EBB8E9-BE43-43D3-878F-DA2FC41098BE}" presName="parentText" presStyleLbl="node1" presStyleIdx="2" presStyleCnt="6">
        <dgm:presLayoutVars>
          <dgm:chMax val="0"/>
          <dgm:bulletEnabled val="1"/>
        </dgm:presLayoutVars>
      </dgm:prSet>
      <dgm:spPr/>
    </dgm:pt>
    <dgm:pt modelId="{D88AE4E6-CE4E-B744-B7D8-E639B8AC6CE4}" type="pres">
      <dgm:prSet presAssocID="{B064B2B2-10F1-4AB8-87E2-E1583748462A}" presName="spacer" presStyleCnt="0"/>
      <dgm:spPr/>
    </dgm:pt>
    <dgm:pt modelId="{14610F3F-803E-3341-9850-F22A1592142A}" type="pres">
      <dgm:prSet presAssocID="{7D81B38D-64F4-45F7-8A58-5F437B610EBA}" presName="parentText" presStyleLbl="node1" presStyleIdx="3" presStyleCnt="6">
        <dgm:presLayoutVars>
          <dgm:chMax val="0"/>
          <dgm:bulletEnabled val="1"/>
        </dgm:presLayoutVars>
      </dgm:prSet>
      <dgm:spPr/>
    </dgm:pt>
    <dgm:pt modelId="{B74024B6-F676-764B-9DA7-4D6749566CE7}" type="pres">
      <dgm:prSet presAssocID="{3A937573-F7DC-4079-A2BF-8E530A8F6780}" presName="spacer" presStyleCnt="0"/>
      <dgm:spPr/>
    </dgm:pt>
    <dgm:pt modelId="{70C8CECA-E5F7-F246-981F-7ADB41CC9407}" type="pres">
      <dgm:prSet presAssocID="{F2C6F124-680E-428A-9047-E312DD50AEBE}" presName="parentText" presStyleLbl="node1" presStyleIdx="4" presStyleCnt="6">
        <dgm:presLayoutVars>
          <dgm:chMax val="0"/>
          <dgm:bulletEnabled val="1"/>
        </dgm:presLayoutVars>
      </dgm:prSet>
      <dgm:spPr/>
    </dgm:pt>
    <dgm:pt modelId="{190DD7F9-2A0F-194F-99AB-330ED3088A61}" type="pres">
      <dgm:prSet presAssocID="{54C76BCB-E8CA-4771-8C72-2F7C6EC138BC}" presName="spacer" presStyleCnt="0"/>
      <dgm:spPr/>
    </dgm:pt>
    <dgm:pt modelId="{D6B769E8-A6BE-A046-86D5-EAA6F0BA6E1F}" type="pres">
      <dgm:prSet presAssocID="{B439AD04-2B3A-4ACC-A4CB-3E703E64C5E6}" presName="parentText" presStyleLbl="node1" presStyleIdx="5" presStyleCnt="6">
        <dgm:presLayoutVars>
          <dgm:chMax val="0"/>
          <dgm:bulletEnabled val="1"/>
        </dgm:presLayoutVars>
      </dgm:prSet>
      <dgm:spPr/>
    </dgm:pt>
  </dgm:ptLst>
  <dgm:cxnLst>
    <dgm:cxn modelId="{56E1AB00-3CD2-F849-A01E-BC49E3882C88}" type="presOf" srcId="{D9B27C4E-3995-4286-A608-2DC9428DB76E}" destId="{320B0CF4-57C3-1D45-91B7-AEF036F9C366}" srcOrd="0" destOrd="0" presId="urn:microsoft.com/office/officeart/2005/8/layout/vList2"/>
    <dgm:cxn modelId="{F7D5B600-780B-4A81-94F3-A3D804F37E86}" srcId="{D1B19ECB-D2A8-4423-A150-0E27714AD84D}" destId="{B439AD04-2B3A-4ACC-A4CB-3E703E64C5E6}" srcOrd="5" destOrd="0" parTransId="{E48A609C-8C13-41EC-9E31-486731FA6B8F}" sibTransId="{C78EB407-E914-455B-A95A-17F927A7DB22}"/>
    <dgm:cxn modelId="{BAC3FD04-2CBA-E34B-90A1-D29593F2B880}" type="presOf" srcId="{7D81B38D-64F4-45F7-8A58-5F437B610EBA}" destId="{14610F3F-803E-3341-9850-F22A1592142A}" srcOrd="0" destOrd="0" presId="urn:microsoft.com/office/officeart/2005/8/layout/vList2"/>
    <dgm:cxn modelId="{B925E805-36FE-4EE3-BDBC-6DA42CC1D827}" srcId="{D1B19ECB-D2A8-4423-A150-0E27714AD84D}" destId="{99EBB8E9-BE43-43D3-878F-DA2FC41098BE}" srcOrd="2" destOrd="0" parTransId="{804D57AB-36F2-489B-868D-985FBAD6A2E9}" sibTransId="{B064B2B2-10F1-4AB8-87E2-E1583748462A}"/>
    <dgm:cxn modelId="{E2D1F435-DF6C-453C-98EF-B8E9197F9F6E}" srcId="{D1B19ECB-D2A8-4423-A150-0E27714AD84D}" destId="{D9B27C4E-3995-4286-A608-2DC9428DB76E}" srcOrd="1" destOrd="0" parTransId="{AFB4E84A-146A-46F5-AE3A-C03E2CE3A7FB}" sibTransId="{7FFBA17A-8C1B-44F9-89E6-A74EA4565D04}"/>
    <dgm:cxn modelId="{3FBEDD65-0291-4F08-9860-9DD4D68533C1}" srcId="{D1B19ECB-D2A8-4423-A150-0E27714AD84D}" destId="{F2C6F124-680E-428A-9047-E312DD50AEBE}" srcOrd="4" destOrd="0" parTransId="{930235CB-7509-44EB-B908-D2631FD72207}" sibTransId="{54C76BCB-E8CA-4771-8C72-2F7C6EC138BC}"/>
    <dgm:cxn modelId="{7810FE89-90ED-7043-BB8A-1698EBEEF93C}" type="presOf" srcId="{50B9B4EC-EC11-4488-BE7C-40EE6159586B}" destId="{DC025DDC-E89F-D04E-A60A-ADBFA4C96E1F}" srcOrd="0" destOrd="0" presId="urn:microsoft.com/office/officeart/2005/8/layout/vList2"/>
    <dgm:cxn modelId="{DA6CAB8C-CA5C-4AD6-A0DD-5F3C45E73ECA}" srcId="{D1B19ECB-D2A8-4423-A150-0E27714AD84D}" destId="{7D81B38D-64F4-45F7-8A58-5F437B610EBA}" srcOrd="3" destOrd="0" parTransId="{FAE663F2-105B-4F49-A9C8-4FF7DB992803}" sibTransId="{3A937573-F7DC-4079-A2BF-8E530A8F6780}"/>
    <dgm:cxn modelId="{B9DD009A-6D9D-C04E-B225-57DC39A8D0CF}" type="presOf" srcId="{99EBB8E9-BE43-43D3-878F-DA2FC41098BE}" destId="{0F2F17AC-4D0D-D547-9F24-C20E74D21DFA}" srcOrd="0" destOrd="0" presId="urn:microsoft.com/office/officeart/2005/8/layout/vList2"/>
    <dgm:cxn modelId="{D82427D4-43F2-4D4A-9AA4-AE08ED75E90B}" srcId="{D1B19ECB-D2A8-4423-A150-0E27714AD84D}" destId="{50B9B4EC-EC11-4488-BE7C-40EE6159586B}" srcOrd="0" destOrd="0" parTransId="{099B53F9-8DF1-4241-80C8-8F88653719F1}" sibTransId="{30A33E47-D43A-46BE-A5FF-F3BCD00C757C}"/>
    <dgm:cxn modelId="{0C8978E4-3767-A84F-B304-C417C2613218}" type="presOf" srcId="{B439AD04-2B3A-4ACC-A4CB-3E703E64C5E6}" destId="{D6B769E8-A6BE-A046-86D5-EAA6F0BA6E1F}" srcOrd="0" destOrd="0" presId="urn:microsoft.com/office/officeart/2005/8/layout/vList2"/>
    <dgm:cxn modelId="{C58C7BF0-9EBC-6747-975D-88E30F750357}" type="presOf" srcId="{D1B19ECB-D2A8-4423-A150-0E27714AD84D}" destId="{73565B63-C5E2-554E-A49D-35424113C4CA}" srcOrd="0" destOrd="0" presId="urn:microsoft.com/office/officeart/2005/8/layout/vList2"/>
    <dgm:cxn modelId="{4309E3FD-2C89-B049-8490-64526B1756C9}" type="presOf" srcId="{F2C6F124-680E-428A-9047-E312DD50AEBE}" destId="{70C8CECA-E5F7-F246-981F-7ADB41CC9407}" srcOrd="0" destOrd="0" presId="urn:microsoft.com/office/officeart/2005/8/layout/vList2"/>
    <dgm:cxn modelId="{D1340801-ED01-9A4B-A4FD-E7593BDAE37C}" type="presParOf" srcId="{73565B63-C5E2-554E-A49D-35424113C4CA}" destId="{DC025DDC-E89F-D04E-A60A-ADBFA4C96E1F}" srcOrd="0" destOrd="0" presId="urn:microsoft.com/office/officeart/2005/8/layout/vList2"/>
    <dgm:cxn modelId="{15F79F96-B510-CF4E-A2EA-672DE2DF71ED}" type="presParOf" srcId="{73565B63-C5E2-554E-A49D-35424113C4CA}" destId="{B77FB487-2C59-DC47-8083-1D97940053C0}" srcOrd="1" destOrd="0" presId="urn:microsoft.com/office/officeart/2005/8/layout/vList2"/>
    <dgm:cxn modelId="{CA628101-F028-564A-B945-7798AED129E4}" type="presParOf" srcId="{73565B63-C5E2-554E-A49D-35424113C4CA}" destId="{320B0CF4-57C3-1D45-91B7-AEF036F9C366}" srcOrd="2" destOrd="0" presId="urn:microsoft.com/office/officeart/2005/8/layout/vList2"/>
    <dgm:cxn modelId="{3447314B-1DEA-EB4D-9CB4-9F915D457136}" type="presParOf" srcId="{73565B63-C5E2-554E-A49D-35424113C4CA}" destId="{356DFC10-8D32-664E-AB52-760726D16BEE}" srcOrd="3" destOrd="0" presId="urn:microsoft.com/office/officeart/2005/8/layout/vList2"/>
    <dgm:cxn modelId="{6731309E-8475-B146-8D1A-8D8F867C9E26}" type="presParOf" srcId="{73565B63-C5E2-554E-A49D-35424113C4CA}" destId="{0F2F17AC-4D0D-D547-9F24-C20E74D21DFA}" srcOrd="4" destOrd="0" presId="urn:microsoft.com/office/officeart/2005/8/layout/vList2"/>
    <dgm:cxn modelId="{25DCF990-E319-8544-8A03-FBF0829E19C5}" type="presParOf" srcId="{73565B63-C5E2-554E-A49D-35424113C4CA}" destId="{D88AE4E6-CE4E-B744-B7D8-E639B8AC6CE4}" srcOrd="5" destOrd="0" presId="urn:microsoft.com/office/officeart/2005/8/layout/vList2"/>
    <dgm:cxn modelId="{10E8CA1B-7060-DE4F-9DC3-1A2B5E8D775B}" type="presParOf" srcId="{73565B63-C5E2-554E-A49D-35424113C4CA}" destId="{14610F3F-803E-3341-9850-F22A1592142A}" srcOrd="6" destOrd="0" presId="urn:microsoft.com/office/officeart/2005/8/layout/vList2"/>
    <dgm:cxn modelId="{B94E8154-AF7B-0F44-8D42-A58A20BF5884}" type="presParOf" srcId="{73565B63-C5E2-554E-A49D-35424113C4CA}" destId="{B74024B6-F676-764B-9DA7-4D6749566CE7}" srcOrd="7" destOrd="0" presId="urn:microsoft.com/office/officeart/2005/8/layout/vList2"/>
    <dgm:cxn modelId="{B22A3108-4DCB-E949-B2C2-5B73B7D4B18A}" type="presParOf" srcId="{73565B63-C5E2-554E-A49D-35424113C4CA}" destId="{70C8CECA-E5F7-F246-981F-7ADB41CC9407}" srcOrd="8" destOrd="0" presId="urn:microsoft.com/office/officeart/2005/8/layout/vList2"/>
    <dgm:cxn modelId="{B36158B4-981F-B24E-8368-5F2884CC32AA}" type="presParOf" srcId="{73565B63-C5E2-554E-A49D-35424113C4CA}" destId="{190DD7F9-2A0F-194F-99AB-330ED3088A61}" srcOrd="9" destOrd="0" presId="urn:microsoft.com/office/officeart/2005/8/layout/vList2"/>
    <dgm:cxn modelId="{3F2B8675-FE6A-DE43-A2B8-C4651D2C9CBE}" type="presParOf" srcId="{73565B63-C5E2-554E-A49D-35424113C4CA}" destId="{D6B769E8-A6BE-A046-86D5-EAA6F0BA6E1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7E3AB41-2D6E-4135-9BF3-A9EA11376096}"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96B86403-6D0A-45FE-A906-E5E3A98083D0}">
      <dgm:prSet/>
      <dgm:spPr/>
      <dgm:t>
        <a:bodyPr/>
        <a:lstStyle/>
        <a:p>
          <a:r>
            <a:rPr lang="en-US"/>
            <a:t>my_float=0.25</a:t>
          </a:r>
        </a:p>
      </dgm:t>
    </dgm:pt>
    <dgm:pt modelId="{27FA92B1-6C29-435D-A649-E4F12B180403}" type="parTrans" cxnId="{6F003B8F-B8F7-4546-97FA-44A62481CD99}">
      <dgm:prSet/>
      <dgm:spPr/>
      <dgm:t>
        <a:bodyPr/>
        <a:lstStyle/>
        <a:p>
          <a:endParaRPr lang="en-US"/>
        </a:p>
      </dgm:t>
    </dgm:pt>
    <dgm:pt modelId="{B782565C-8CAE-4F78-B49F-97CFE8972035}" type="sibTrans" cxnId="{6F003B8F-B8F7-4546-97FA-44A62481CD99}">
      <dgm:prSet/>
      <dgm:spPr/>
      <dgm:t>
        <a:bodyPr/>
        <a:lstStyle/>
        <a:p>
          <a:endParaRPr lang="en-US"/>
        </a:p>
      </dgm:t>
    </dgm:pt>
    <dgm:pt modelId="{E195D5D9-1ECE-443C-AA4B-BBE62258D362}">
      <dgm:prSet/>
      <dgm:spPr/>
      <dgm:t>
        <a:bodyPr/>
        <a:lstStyle/>
        <a:p>
          <a:r>
            <a:rPr lang="en-US"/>
            <a:t>my_float.as_integer_ratio() </a:t>
          </a:r>
        </a:p>
      </dgm:t>
    </dgm:pt>
    <dgm:pt modelId="{E1AC8619-FA13-4235-A689-33B63DDC1A94}" type="parTrans" cxnId="{0490ED3D-FFB8-42EC-A970-121F5D183A5F}">
      <dgm:prSet/>
      <dgm:spPr/>
      <dgm:t>
        <a:bodyPr/>
        <a:lstStyle/>
        <a:p>
          <a:endParaRPr lang="en-US"/>
        </a:p>
      </dgm:t>
    </dgm:pt>
    <dgm:pt modelId="{6E6AD1B2-3FC3-4872-88DD-5DE7AC921F7F}" type="sibTrans" cxnId="{0490ED3D-FFB8-42EC-A970-121F5D183A5F}">
      <dgm:prSet/>
      <dgm:spPr/>
      <dgm:t>
        <a:bodyPr/>
        <a:lstStyle/>
        <a:p>
          <a:endParaRPr lang="en-US"/>
        </a:p>
      </dgm:t>
    </dgm:pt>
    <dgm:pt modelId="{2BD5C880-AD4F-4DC3-B4F4-7BDCB1792B9D}">
      <dgm:prSet/>
      <dgm:spPr/>
      <dgm:t>
        <a:bodyPr/>
        <a:lstStyle/>
        <a:p>
          <a:r>
            <a:rPr lang="en-US"/>
            <a:t>(1, 4)</a:t>
          </a:r>
        </a:p>
      </dgm:t>
    </dgm:pt>
    <dgm:pt modelId="{4C6A751B-A0AC-45AF-B7B1-2DB93E1FC672}" type="parTrans" cxnId="{78BA09B9-8112-489B-B728-3CAB2715B8E0}">
      <dgm:prSet/>
      <dgm:spPr/>
      <dgm:t>
        <a:bodyPr/>
        <a:lstStyle/>
        <a:p>
          <a:endParaRPr lang="en-US"/>
        </a:p>
      </dgm:t>
    </dgm:pt>
    <dgm:pt modelId="{1A114FAB-C50F-4461-BE49-51674419DF4F}" type="sibTrans" cxnId="{78BA09B9-8112-489B-B728-3CAB2715B8E0}">
      <dgm:prSet/>
      <dgm:spPr/>
      <dgm:t>
        <a:bodyPr/>
        <a:lstStyle/>
        <a:p>
          <a:endParaRPr lang="en-US"/>
        </a:p>
      </dgm:t>
    </dgm:pt>
    <dgm:pt modelId="{61A771B7-AEB4-421C-97CB-B3C6DFF73999}" type="pres">
      <dgm:prSet presAssocID="{C7E3AB41-2D6E-4135-9BF3-A9EA11376096}" presName="root" presStyleCnt="0">
        <dgm:presLayoutVars>
          <dgm:dir/>
          <dgm:resizeHandles val="exact"/>
        </dgm:presLayoutVars>
      </dgm:prSet>
      <dgm:spPr/>
    </dgm:pt>
    <dgm:pt modelId="{9685250D-2E6F-4751-8120-2D54D40195A5}" type="pres">
      <dgm:prSet presAssocID="{96B86403-6D0A-45FE-A906-E5E3A98083D0}" presName="compNode" presStyleCnt="0"/>
      <dgm:spPr/>
    </dgm:pt>
    <dgm:pt modelId="{8D678BA1-A86E-4B76-91ED-228E8A4FCB2C}" type="pres">
      <dgm:prSet presAssocID="{96B86403-6D0A-45FE-A906-E5E3A98083D0}" presName="bgRect" presStyleLbl="bgShp" presStyleIdx="0" presStyleCnt="3"/>
      <dgm:spPr/>
    </dgm:pt>
    <dgm:pt modelId="{878AD81D-3103-427E-9902-7CF431096925}" type="pres">
      <dgm:prSet presAssocID="{96B86403-6D0A-45FE-A906-E5E3A98083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e Arrow: Straight"/>
        </a:ext>
      </dgm:extLst>
    </dgm:pt>
    <dgm:pt modelId="{0580BAE5-5B29-41F9-97CC-1BDAC803F549}" type="pres">
      <dgm:prSet presAssocID="{96B86403-6D0A-45FE-A906-E5E3A98083D0}" presName="spaceRect" presStyleCnt="0"/>
      <dgm:spPr/>
    </dgm:pt>
    <dgm:pt modelId="{A6BDA428-213D-4B28-B109-FF56CB1CF9D9}" type="pres">
      <dgm:prSet presAssocID="{96B86403-6D0A-45FE-A906-E5E3A98083D0}" presName="parTx" presStyleLbl="revTx" presStyleIdx="0" presStyleCnt="3">
        <dgm:presLayoutVars>
          <dgm:chMax val="0"/>
          <dgm:chPref val="0"/>
        </dgm:presLayoutVars>
      </dgm:prSet>
      <dgm:spPr/>
    </dgm:pt>
    <dgm:pt modelId="{7EA4D07A-B82C-41BB-8207-56A03B1C6889}" type="pres">
      <dgm:prSet presAssocID="{B782565C-8CAE-4F78-B49F-97CFE8972035}" presName="sibTrans" presStyleCnt="0"/>
      <dgm:spPr/>
    </dgm:pt>
    <dgm:pt modelId="{B10216F3-890E-4352-912B-0380753ADF79}" type="pres">
      <dgm:prSet presAssocID="{E195D5D9-1ECE-443C-AA4B-BBE62258D362}" presName="compNode" presStyleCnt="0"/>
      <dgm:spPr/>
    </dgm:pt>
    <dgm:pt modelId="{80A31E25-8D1B-4E56-AD10-A7A79DE8BB1C}" type="pres">
      <dgm:prSet presAssocID="{E195D5D9-1ECE-443C-AA4B-BBE62258D362}" presName="bgRect" presStyleLbl="bgShp" presStyleIdx="1" presStyleCnt="3"/>
      <dgm:spPr/>
    </dgm:pt>
    <dgm:pt modelId="{36245BBC-9DF7-4199-AF92-0AF7A04E240B}" type="pres">
      <dgm:prSet presAssocID="{E195D5D9-1ECE-443C-AA4B-BBE62258D3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CC488DF9-D15C-427E-B67B-D9AFD56590FF}" type="pres">
      <dgm:prSet presAssocID="{E195D5D9-1ECE-443C-AA4B-BBE62258D362}" presName="spaceRect" presStyleCnt="0"/>
      <dgm:spPr/>
    </dgm:pt>
    <dgm:pt modelId="{5F9535A0-25D3-43C2-9111-55BFFBB9DBB3}" type="pres">
      <dgm:prSet presAssocID="{E195D5D9-1ECE-443C-AA4B-BBE62258D362}" presName="parTx" presStyleLbl="revTx" presStyleIdx="1" presStyleCnt="3">
        <dgm:presLayoutVars>
          <dgm:chMax val="0"/>
          <dgm:chPref val="0"/>
        </dgm:presLayoutVars>
      </dgm:prSet>
      <dgm:spPr/>
    </dgm:pt>
    <dgm:pt modelId="{F753DF87-9F81-46AB-8ABF-5AD42EFFCD15}" type="pres">
      <dgm:prSet presAssocID="{6E6AD1B2-3FC3-4872-88DD-5DE7AC921F7F}" presName="sibTrans" presStyleCnt="0"/>
      <dgm:spPr/>
    </dgm:pt>
    <dgm:pt modelId="{F43D1B76-A2F1-4459-81F3-200F04B78DCA}" type="pres">
      <dgm:prSet presAssocID="{2BD5C880-AD4F-4DC3-B4F4-7BDCB1792B9D}" presName="compNode" presStyleCnt="0"/>
      <dgm:spPr/>
    </dgm:pt>
    <dgm:pt modelId="{79B5F9AA-0979-4223-8696-5AB65B15C093}" type="pres">
      <dgm:prSet presAssocID="{2BD5C880-AD4F-4DC3-B4F4-7BDCB1792B9D}" presName="bgRect" presStyleLbl="bgShp" presStyleIdx="2" presStyleCnt="3"/>
      <dgm:spPr/>
    </dgm:pt>
    <dgm:pt modelId="{CE57E236-0C74-4B85-B193-C6151E400238}" type="pres">
      <dgm:prSet presAssocID="{2BD5C880-AD4F-4DC3-B4F4-7BDCB1792B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4D5268D-3594-4C05-872C-01BA8422878A}" type="pres">
      <dgm:prSet presAssocID="{2BD5C880-AD4F-4DC3-B4F4-7BDCB1792B9D}" presName="spaceRect" presStyleCnt="0"/>
      <dgm:spPr/>
    </dgm:pt>
    <dgm:pt modelId="{EBA99190-E2DC-4DF7-A970-EF402CF302C3}" type="pres">
      <dgm:prSet presAssocID="{2BD5C880-AD4F-4DC3-B4F4-7BDCB1792B9D}" presName="parTx" presStyleLbl="revTx" presStyleIdx="2" presStyleCnt="3">
        <dgm:presLayoutVars>
          <dgm:chMax val="0"/>
          <dgm:chPref val="0"/>
        </dgm:presLayoutVars>
      </dgm:prSet>
      <dgm:spPr/>
    </dgm:pt>
  </dgm:ptLst>
  <dgm:cxnLst>
    <dgm:cxn modelId="{BD4F6C2C-1CCE-4265-A99D-8984F92ED396}" type="presOf" srcId="{C7E3AB41-2D6E-4135-9BF3-A9EA11376096}" destId="{61A771B7-AEB4-421C-97CB-B3C6DFF73999}" srcOrd="0" destOrd="0" presId="urn:microsoft.com/office/officeart/2018/2/layout/IconVerticalSolidList"/>
    <dgm:cxn modelId="{0490ED3D-FFB8-42EC-A970-121F5D183A5F}" srcId="{C7E3AB41-2D6E-4135-9BF3-A9EA11376096}" destId="{E195D5D9-1ECE-443C-AA4B-BBE62258D362}" srcOrd="1" destOrd="0" parTransId="{E1AC8619-FA13-4235-A689-33B63DDC1A94}" sibTransId="{6E6AD1B2-3FC3-4872-88DD-5DE7AC921F7F}"/>
    <dgm:cxn modelId="{6F003B8F-B8F7-4546-97FA-44A62481CD99}" srcId="{C7E3AB41-2D6E-4135-9BF3-A9EA11376096}" destId="{96B86403-6D0A-45FE-A906-E5E3A98083D0}" srcOrd="0" destOrd="0" parTransId="{27FA92B1-6C29-435D-A649-E4F12B180403}" sibTransId="{B782565C-8CAE-4F78-B49F-97CFE8972035}"/>
    <dgm:cxn modelId="{CD458F91-74C3-4DB7-BB9A-E94A8FA01C71}" type="presOf" srcId="{E195D5D9-1ECE-443C-AA4B-BBE62258D362}" destId="{5F9535A0-25D3-43C2-9111-55BFFBB9DBB3}" srcOrd="0" destOrd="0" presId="urn:microsoft.com/office/officeart/2018/2/layout/IconVerticalSolidList"/>
    <dgm:cxn modelId="{183388A3-22E6-4CA2-8A6E-FDB2605BFA43}" type="presOf" srcId="{96B86403-6D0A-45FE-A906-E5E3A98083D0}" destId="{A6BDA428-213D-4B28-B109-FF56CB1CF9D9}" srcOrd="0" destOrd="0" presId="urn:microsoft.com/office/officeart/2018/2/layout/IconVerticalSolidList"/>
    <dgm:cxn modelId="{78BA09B9-8112-489B-B728-3CAB2715B8E0}" srcId="{C7E3AB41-2D6E-4135-9BF3-A9EA11376096}" destId="{2BD5C880-AD4F-4DC3-B4F4-7BDCB1792B9D}" srcOrd="2" destOrd="0" parTransId="{4C6A751B-A0AC-45AF-B7B1-2DB93E1FC672}" sibTransId="{1A114FAB-C50F-4461-BE49-51674419DF4F}"/>
    <dgm:cxn modelId="{9026F8CA-DD25-49A0-8ED5-2D5D9D935F3A}" type="presOf" srcId="{2BD5C880-AD4F-4DC3-B4F4-7BDCB1792B9D}" destId="{EBA99190-E2DC-4DF7-A970-EF402CF302C3}" srcOrd="0" destOrd="0" presId="urn:microsoft.com/office/officeart/2018/2/layout/IconVerticalSolidList"/>
    <dgm:cxn modelId="{FBF66EF7-9DAA-494E-992E-C8E7288CB6E8}" type="presParOf" srcId="{61A771B7-AEB4-421C-97CB-B3C6DFF73999}" destId="{9685250D-2E6F-4751-8120-2D54D40195A5}" srcOrd="0" destOrd="0" presId="urn:microsoft.com/office/officeart/2018/2/layout/IconVerticalSolidList"/>
    <dgm:cxn modelId="{F62B4F84-B069-49EB-ACC7-2E426FA6346E}" type="presParOf" srcId="{9685250D-2E6F-4751-8120-2D54D40195A5}" destId="{8D678BA1-A86E-4B76-91ED-228E8A4FCB2C}" srcOrd="0" destOrd="0" presId="urn:microsoft.com/office/officeart/2018/2/layout/IconVerticalSolidList"/>
    <dgm:cxn modelId="{95579108-3FAC-4D04-8BEF-1C80FFABDDAB}" type="presParOf" srcId="{9685250D-2E6F-4751-8120-2D54D40195A5}" destId="{878AD81D-3103-427E-9902-7CF431096925}" srcOrd="1" destOrd="0" presId="urn:microsoft.com/office/officeart/2018/2/layout/IconVerticalSolidList"/>
    <dgm:cxn modelId="{8C0286C1-7670-4024-A240-27B34DA425F5}" type="presParOf" srcId="{9685250D-2E6F-4751-8120-2D54D40195A5}" destId="{0580BAE5-5B29-41F9-97CC-1BDAC803F549}" srcOrd="2" destOrd="0" presId="urn:microsoft.com/office/officeart/2018/2/layout/IconVerticalSolidList"/>
    <dgm:cxn modelId="{7ACCC59A-0F1D-4213-BD1D-9D4634E38F7D}" type="presParOf" srcId="{9685250D-2E6F-4751-8120-2D54D40195A5}" destId="{A6BDA428-213D-4B28-B109-FF56CB1CF9D9}" srcOrd="3" destOrd="0" presId="urn:microsoft.com/office/officeart/2018/2/layout/IconVerticalSolidList"/>
    <dgm:cxn modelId="{5030BC35-DEF1-4858-B250-FC9E7FB490C8}" type="presParOf" srcId="{61A771B7-AEB4-421C-97CB-B3C6DFF73999}" destId="{7EA4D07A-B82C-41BB-8207-56A03B1C6889}" srcOrd="1" destOrd="0" presId="urn:microsoft.com/office/officeart/2018/2/layout/IconVerticalSolidList"/>
    <dgm:cxn modelId="{0EF6686F-9A3D-46BD-8E43-DEB018E0901C}" type="presParOf" srcId="{61A771B7-AEB4-421C-97CB-B3C6DFF73999}" destId="{B10216F3-890E-4352-912B-0380753ADF79}" srcOrd="2" destOrd="0" presId="urn:microsoft.com/office/officeart/2018/2/layout/IconVerticalSolidList"/>
    <dgm:cxn modelId="{35D34DC2-5829-4561-9B5C-2A96C9598A3F}" type="presParOf" srcId="{B10216F3-890E-4352-912B-0380753ADF79}" destId="{80A31E25-8D1B-4E56-AD10-A7A79DE8BB1C}" srcOrd="0" destOrd="0" presId="urn:microsoft.com/office/officeart/2018/2/layout/IconVerticalSolidList"/>
    <dgm:cxn modelId="{FC1ED99E-207D-4104-A680-A866CD561714}" type="presParOf" srcId="{B10216F3-890E-4352-912B-0380753ADF79}" destId="{36245BBC-9DF7-4199-AF92-0AF7A04E240B}" srcOrd="1" destOrd="0" presId="urn:microsoft.com/office/officeart/2018/2/layout/IconVerticalSolidList"/>
    <dgm:cxn modelId="{6A9F865B-E9EE-4374-8B08-C43BAB9A8E83}" type="presParOf" srcId="{B10216F3-890E-4352-912B-0380753ADF79}" destId="{CC488DF9-D15C-427E-B67B-D9AFD56590FF}" srcOrd="2" destOrd="0" presId="urn:microsoft.com/office/officeart/2018/2/layout/IconVerticalSolidList"/>
    <dgm:cxn modelId="{76B92B0B-C2DB-4A46-9944-0962CEC733F9}" type="presParOf" srcId="{B10216F3-890E-4352-912B-0380753ADF79}" destId="{5F9535A0-25D3-43C2-9111-55BFFBB9DBB3}" srcOrd="3" destOrd="0" presId="urn:microsoft.com/office/officeart/2018/2/layout/IconVerticalSolidList"/>
    <dgm:cxn modelId="{468501CE-2726-49B6-8D4A-6E3B2168CCBD}" type="presParOf" srcId="{61A771B7-AEB4-421C-97CB-B3C6DFF73999}" destId="{F753DF87-9F81-46AB-8ABF-5AD42EFFCD15}" srcOrd="3" destOrd="0" presId="urn:microsoft.com/office/officeart/2018/2/layout/IconVerticalSolidList"/>
    <dgm:cxn modelId="{AB909462-BAA7-4D46-8844-3A1B976D04A6}" type="presParOf" srcId="{61A771B7-AEB4-421C-97CB-B3C6DFF73999}" destId="{F43D1B76-A2F1-4459-81F3-200F04B78DCA}" srcOrd="4" destOrd="0" presId="urn:microsoft.com/office/officeart/2018/2/layout/IconVerticalSolidList"/>
    <dgm:cxn modelId="{D87ED55A-EFE0-4A49-90E4-302AFB5F8607}" type="presParOf" srcId="{F43D1B76-A2F1-4459-81F3-200F04B78DCA}" destId="{79B5F9AA-0979-4223-8696-5AB65B15C093}" srcOrd="0" destOrd="0" presId="urn:microsoft.com/office/officeart/2018/2/layout/IconVerticalSolidList"/>
    <dgm:cxn modelId="{091EAD85-D487-4252-B708-25BD03BD1C37}" type="presParOf" srcId="{F43D1B76-A2F1-4459-81F3-200F04B78DCA}" destId="{CE57E236-0C74-4B85-B193-C6151E400238}" srcOrd="1" destOrd="0" presId="urn:microsoft.com/office/officeart/2018/2/layout/IconVerticalSolidList"/>
    <dgm:cxn modelId="{E8162692-56C2-4205-840D-90D7B4F3BDCA}" type="presParOf" srcId="{F43D1B76-A2F1-4459-81F3-200F04B78DCA}" destId="{14D5268D-3594-4C05-872C-01BA8422878A}" srcOrd="2" destOrd="0" presId="urn:microsoft.com/office/officeart/2018/2/layout/IconVerticalSolidList"/>
    <dgm:cxn modelId="{C923157A-5E61-4E6D-8E21-374B93678394}" type="presParOf" srcId="{F43D1B76-A2F1-4459-81F3-200F04B78DCA}" destId="{EBA99190-E2DC-4DF7-A970-EF402CF302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BC3B6F-94A6-435E-A30F-DDFD2F53E026}"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5128DE0B-2809-44FB-9BF0-5F1460435B0E}">
      <dgm:prSet/>
      <dgm:spPr/>
      <dgm:t>
        <a:bodyPr/>
        <a:lstStyle/>
        <a:p>
          <a:pPr>
            <a:lnSpc>
              <a:spcPct val="100000"/>
            </a:lnSpc>
          </a:pPr>
          <a:r>
            <a:rPr lang="en-US"/>
            <a:t>tomato_price = 3.29</a:t>
          </a:r>
        </a:p>
      </dgm:t>
    </dgm:pt>
    <dgm:pt modelId="{94A35F0D-35DB-4C0F-8CAE-5EE9700566A4}" type="parTrans" cxnId="{EF1E1C21-D202-4FC0-907F-2A937E16204E}">
      <dgm:prSet/>
      <dgm:spPr/>
      <dgm:t>
        <a:bodyPr/>
        <a:lstStyle/>
        <a:p>
          <a:endParaRPr lang="en-US"/>
        </a:p>
      </dgm:t>
    </dgm:pt>
    <dgm:pt modelId="{3FD63005-082D-4EC3-AD7F-FCF6D09EFEB7}" type="sibTrans" cxnId="{EF1E1C21-D202-4FC0-907F-2A937E16204E}">
      <dgm:prSet/>
      <dgm:spPr/>
      <dgm:t>
        <a:bodyPr/>
        <a:lstStyle/>
        <a:p>
          <a:endParaRPr lang="en-US"/>
        </a:p>
      </dgm:t>
    </dgm:pt>
    <dgm:pt modelId="{7F352826-4099-4B17-B9E0-8DD0AA029CC5}">
      <dgm:prSet/>
      <dgm:spPr/>
      <dgm:t>
        <a:bodyPr/>
        <a:lstStyle/>
        <a:p>
          <a:pPr>
            <a:lnSpc>
              <a:spcPct val="100000"/>
            </a:lnSpc>
          </a:pPr>
          <a:r>
            <a:rPr lang="en-US"/>
            <a:t>carrot_price = 1.8</a:t>
          </a:r>
        </a:p>
      </dgm:t>
    </dgm:pt>
    <dgm:pt modelId="{D38C9AD7-B59B-4EA1-B64B-0DC64364106C}" type="parTrans" cxnId="{BBC08AA3-6447-4F64-BF6E-E269909EF449}">
      <dgm:prSet/>
      <dgm:spPr/>
      <dgm:t>
        <a:bodyPr/>
        <a:lstStyle/>
        <a:p>
          <a:endParaRPr lang="en-US"/>
        </a:p>
      </dgm:t>
    </dgm:pt>
    <dgm:pt modelId="{861422DE-BA2C-466A-B8FA-1C6055C4C56B}" type="sibTrans" cxnId="{BBC08AA3-6447-4F64-BF6E-E269909EF449}">
      <dgm:prSet/>
      <dgm:spPr/>
      <dgm:t>
        <a:bodyPr/>
        <a:lstStyle/>
        <a:p>
          <a:endParaRPr lang="en-US"/>
        </a:p>
      </dgm:t>
    </dgm:pt>
    <dgm:pt modelId="{02AE32EF-0226-48FE-839E-CE1470508361}" type="pres">
      <dgm:prSet presAssocID="{E9BC3B6F-94A6-435E-A30F-DDFD2F53E026}" presName="root" presStyleCnt="0">
        <dgm:presLayoutVars>
          <dgm:dir/>
          <dgm:resizeHandles val="exact"/>
        </dgm:presLayoutVars>
      </dgm:prSet>
      <dgm:spPr/>
    </dgm:pt>
    <dgm:pt modelId="{21E4A623-E43F-4045-A941-A2E048F77DFC}" type="pres">
      <dgm:prSet presAssocID="{5128DE0B-2809-44FB-9BF0-5F1460435B0E}" presName="compNode" presStyleCnt="0"/>
      <dgm:spPr/>
    </dgm:pt>
    <dgm:pt modelId="{BCF21D10-A5D0-4A9F-AB9A-1000533793EB}" type="pres">
      <dgm:prSet presAssocID="{5128DE0B-2809-44FB-9BF0-5F1460435B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g"/>
        </a:ext>
      </dgm:extLst>
    </dgm:pt>
    <dgm:pt modelId="{2F61178E-F099-49E2-BF38-1139E19F69D4}" type="pres">
      <dgm:prSet presAssocID="{5128DE0B-2809-44FB-9BF0-5F1460435B0E}" presName="spaceRect" presStyleCnt="0"/>
      <dgm:spPr/>
    </dgm:pt>
    <dgm:pt modelId="{880CF395-22AD-4C66-96E5-88437F3C8D68}" type="pres">
      <dgm:prSet presAssocID="{5128DE0B-2809-44FB-9BF0-5F1460435B0E}" presName="textRect" presStyleLbl="revTx" presStyleIdx="0" presStyleCnt="2">
        <dgm:presLayoutVars>
          <dgm:chMax val="1"/>
          <dgm:chPref val="1"/>
        </dgm:presLayoutVars>
      </dgm:prSet>
      <dgm:spPr/>
    </dgm:pt>
    <dgm:pt modelId="{174BF190-093D-4351-99F0-CCB907AB2BE7}" type="pres">
      <dgm:prSet presAssocID="{3FD63005-082D-4EC3-AD7F-FCF6D09EFEB7}" presName="sibTrans" presStyleCnt="0"/>
      <dgm:spPr/>
    </dgm:pt>
    <dgm:pt modelId="{120851CD-A2D7-4E27-B5F4-ABCECE37E296}" type="pres">
      <dgm:prSet presAssocID="{7F352826-4099-4B17-B9E0-8DD0AA029CC5}" presName="compNode" presStyleCnt="0"/>
      <dgm:spPr/>
    </dgm:pt>
    <dgm:pt modelId="{094A9CCE-6728-4981-8691-829BA4726B8A}" type="pres">
      <dgm:prSet presAssocID="{7F352826-4099-4B17-B9E0-8DD0AA029C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D1689BE4-2422-4D75-9BB7-9BCCF79995A8}" type="pres">
      <dgm:prSet presAssocID="{7F352826-4099-4B17-B9E0-8DD0AA029CC5}" presName="spaceRect" presStyleCnt="0"/>
      <dgm:spPr/>
    </dgm:pt>
    <dgm:pt modelId="{2AA4107F-4E37-4356-82BB-F50F83E30116}" type="pres">
      <dgm:prSet presAssocID="{7F352826-4099-4B17-B9E0-8DD0AA029CC5}" presName="textRect" presStyleLbl="revTx" presStyleIdx="1" presStyleCnt="2">
        <dgm:presLayoutVars>
          <dgm:chMax val="1"/>
          <dgm:chPref val="1"/>
        </dgm:presLayoutVars>
      </dgm:prSet>
      <dgm:spPr/>
    </dgm:pt>
  </dgm:ptLst>
  <dgm:cxnLst>
    <dgm:cxn modelId="{EF1E1C21-D202-4FC0-907F-2A937E16204E}" srcId="{E9BC3B6F-94A6-435E-A30F-DDFD2F53E026}" destId="{5128DE0B-2809-44FB-9BF0-5F1460435B0E}" srcOrd="0" destOrd="0" parTransId="{94A35F0D-35DB-4C0F-8CAE-5EE9700566A4}" sibTransId="{3FD63005-082D-4EC3-AD7F-FCF6D09EFEB7}"/>
    <dgm:cxn modelId="{21488A4B-B61F-7F42-9869-C1D6AAEA1B8B}" type="presOf" srcId="{7F352826-4099-4B17-B9E0-8DD0AA029CC5}" destId="{2AA4107F-4E37-4356-82BB-F50F83E30116}" srcOrd="0" destOrd="0" presId="urn:microsoft.com/office/officeart/2018/2/layout/IconLabelList"/>
    <dgm:cxn modelId="{B10FF383-3189-C34C-BF75-A401883A1810}" type="presOf" srcId="{5128DE0B-2809-44FB-9BF0-5F1460435B0E}" destId="{880CF395-22AD-4C66-96E5-88437F3C8D68}" srcOrd="0" destOrd="0" presId="urn:microsoft.com/office/officeart/2018/2/layout/IconLabelList"/>
    <dgm:cxn modelId="{BBC08AA3-6447-4F64-BF6E-E269909EF449}" srcId="{E9BC3B6F-94A6-435E-A30F-DDFD2F53E026}" destId="{7F352826-4099-4B17-B9E0-8DD0AA029CC5}" srcOrd="1" destOrd="0" parTransId="{D38C9AD7-B59B-4EA1-B64B-0DC64364106C}" sibTransId="{861422DE-BA2C-466A-B8FA-1C6055C4C56B}"/>
    <dgm:cxn modelId="{0636EAF0-2CBE-7E45-9175-1893736B3CEC}" type="presOf" srcId="{E9BC3B6F-94A6-435E-A30F-DDFD2F53E026}" destId="{02AE32EF-0226-48FE-839E-CE1470508361}" srcOrd="0" destOrd="0" presId="urn:microsoft.com/office/officeart/2018/2/layout/IconLabelList"/>
    <dgm:cxn modelId="{05E8D0D5-5FE7-CC45-A503-99B68458CB8C}" type="presParOf" srcId="{02AE32EF-0226-48FE-839E-CE1470508361}" destId="{21E4A623-E43F-4045-A941-A2E048F77DFC}" srcOrd="0" destOrd="0" presId="urn:microsoft.com/office/officeart/2018/2/layout/IconLabelList"/>
    <dgm:cxn modelId="{5C32065F-DF38-7F4F-8DEF-735B1F54C843}" type="presParOf" srcId="{21E4A623-E43F-4045-A941-A2E048F77DFC}" destId="{BCF21D10-A5D0-4A9F-AB9A-1000533793EB}" srcOrd="0" destOrd="0" presId="urn:microsoft.com/office/officeart/2018/2/layout/IconLabelList"/>
    <dgm:cxn modelId="{0F71D308-C18E-7A4D-A160-CED79635E772}" type="presParOf" srcId="{21E4A623-E43F-4045-A941-A2E048F77DFC}" destId="{2F61178E-F099-49E2-BF38-1139E19F69D4}" srcOrd="1" destOrd="0" presId="urn:microsoft.com/office/officeart/2018/2/layout/IconLabelList"/>
    <dgm:cxn modelId="{3FD344C2-7737-374F-8406-41A530B50AD0}" type="presParOf" srcId="{21E4A623-E43F-4045-A941-A2E048F77DFC}" destId="{880CF395-22AD-4C66-96E5-88437F3C8D68}" srcOrd="2" destOrd="0" presId="urn:microsoft.com/office/officeart/2018/2/layout/IconLabelList"/>
    <dgm:cxn modelId="{2549F3C2-1D41-A746-903E-44163413689E}" type="presParOf" srcId="{02AE32EF-0226-48FE-839E-CE1470508361}" destId="{174BF190-093D-4351-99F0-CCB907AB2BE7}" srcOrd="1" destOrd="0" presId="urn:microsoft.com/office/officeart/2018/2/layout/IconLabelList"/>
    <dgm:cxn modelId="{E12774BE-8597-DD4C-A65D-D55986738A3C}" type="presParOf" srcId="{02AE32EF-0226-48FE-839E-CE1470508361}" destId="{120851CD-A2D7-4E27-B5F4-ABCECE37E296}" srcOrd="2" destOrd="0" presId="urn:microsoft.com/office/officeart/2018/2/layout/IconLabelList"/>
    <dgm:cxn modelId="{465778F2-53B8-8942-BEF6-0DFB86D5F395}" type="presParOf" srcId="{120851CD-A2D7-4E27-B5F4-ABCECE37E296}" destId="{094A9CCE-6728-4981-8691-829BA4726B8A}" srcOrd="0" destOrd="0" presId="urn:microsoft.com/office/officeart/2018/2/layout/IconLabelList"/>
    <dgm:cxn modelId="{3AC855B2-CFA0-EE42-8788-268834D80CA7}" type="presParOf" srcId="{120851CD-A2D7-4E27-B5F4-ABCECE37E296}" destId="{D1689BE4-2422-4D75-9BB7-9BCCF79995A8}" srcOrd="1" destOrd="0" presId="urn:microsoft.com/office/officeart/2018/2/layout/IconLabelList"/>
    <dgm:cxn modelId="{33CC1294-AB4F-3443-B8E9-0941C712C98F}" type="presParOf" srcId="{120851CD-A2D7-4E27-B5F4-ABCECE37E296}" destId="{2AA4107F-4E37-4356-82BB-F50F83E301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577F2D-D116-4E28-B85D-0F4869186A2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AD9B294-BBC5-408C-936C-122EB068EDBA}">
      <dgm:prSet/>
      <dgm:spPr/>
      <dgm:t>
        <a:bodyPr/>
        <a:lstStyle/>
        <a:p>
          <a:r>
            <a:rPr lang="en-US"/>
            <a:t>High-level programming language</a:t>
          </a:r>
        </a:p>
      </dgm:t>
    </dgm:pt>
    <dgm:pt modelId="{D5FA4298-5220-443F-9415-88E54F3E5305}" type="parTrans" cxnId="{B831145C-2E1A-4448-867B-FB6804AB55BC}">
      <dgm:prSet/>
      <dgm:spPr/>
      <dgm:t>
        <a:bodyPr/>
        <a:lstStyle/>
        <a:p>
          <a:endParaRPr lang="en-US"/>
        </a:p>
      </dgm:t>
    </dgm:pt>
    <dgm:pt modelId="{EBF270CC-71CB-40C6-8646-15601ABE086B}" type="sibTrans" cxnId="{B831145C-2E1A-4448-867B-FB6804AB55BC}">
      <dgm:prSet/>
      <dgm:spPr/>
      <dgm:t>
        <a:bodyPr/>
        <a:lstStyle/>
        <a:p>
          <a:endParaRPr lang="en-US"/>
        </a:p>
      </dgm:t>
    </dgm:pt>
    <dgm:pt modelId="{3C51150B-47AC-4BBF-BCC4-C92DF09FB5AB}">
      <dgm:prSet/>
      <dgm:spPr/>
      <dgm:t>
        <a:bodyPr/>
        <a:lstStyle/>
        <a:p>
          <a:r>
            <a:rPr lang="en-US"/>
            <a:t>Does not need compilation</a:t>
          </a:r>
        </a:p>
      </dgm:t>
    </dgm:pt>
    <dgm:pt modelId="{A451C91A-2247-483C-8454-1C6D7A8D4D25}" type="parTrans" cxnId="{B9DE47DB-DCE3-48C7-9F1E-1F5584513313}">
      <dgm:prSet/>
      <dgm:spPr/>
      <dgm:t>
        <a:bodyPr/>
        <a:lstStyle/>
        <a:p>
          <a:endParaRPr lang="en-US"/>
        </a:p>
      </dgm:t>
    </dgm:pt>
    <dgm:pt modelId="{7D0DDB71-8C07-4970-97ED-DEAE69DD663E}" type="sibTrans" cxnId="{B9DE47DB-DCE3-48C7-9F1E-1F5584513313}">
      <dgm:prSet/>
      <dgm:spPr/>
      <dgm:t>
        <a:bodyPr/>
        <a:lstStyle/>
        <a:p>
          <a:endParaRPr lang="en-US"/>
        </a:p>
      </dgm:t>
    </dgm:pt>
    <dgm:pt modelId="{FB4EE40D-1877-4C84-ABA0-A4C889768E9F}">
      <dgm:prSet/>
      <dgm:spPr/>
      <dgm:t>
        <a:bodyPr/>
        <a:lstStyle/>
        <a:p>
          <a:r>
            <a:rPr lang="en-US"/>
            <a:t>Useful for quick development and implementation of “ideas” into code</a:t>
          </a:r>
        </a:p>
      </dgm:t>
    </dgm:pt>
    <dgm:pt modelId="{33C0CADE-0309-4262-886A-65F7E601F104}" type="parTrans" cxnId="{C296AD0B-B5A5-4BB7-A371-EF77C4338CE5}">
      <dgm:prSet/>
      <dgm:spPr/>
      <dgm:t>
        <a:bodyPr/>
        <a:lstStyle/>
        <a:p>
          <a:endParaRPr lang="en-US"/>
        </a:p>
      </dgm:t>
    </dgm:pt>
    <dgm:pt modelId="{AB45889C-2DBB-47E5-8108-797E9102E541}" type="sibTrans" cxnId="{C296AD0B-B5A5-4BB7-A371-EF77C4338CE5}">
      <dgm:prSet/>
      <dgm:spPr/>
      <dgm:t>
        <a:bodyPr/>
        <a:lstStyle/>
        <a:p>
          <a:endParaRPr lang="en-US"/>
        </a:p>
      </dgm:t>
    </dgm:pt>
    <dgm:pt modelId="{473D838B-30F1-4B80-85E5-BF5F08991D22}">
      <dgm:prSet/>
      <dgm:spPr/>
      <dgm:t>
        <a:bodyPr/>
        <a:lstStyle/>
        <a:p>
          <a:r>
            <a:rPr lang="en-US"/>
            <a:t>Not memory efficient</a:t>
          </a:r>
        </a:p>
      </dgm:t>
    </dgm:pt>
    <dgm:pt modelId="{A946C0B2-F7CC-46DB-8F5C-4DEBCE88A48D}" type="parTrans" cxnId="{803846FE-4E97-45A8-8B0F-D4F7A6F275F4}">
      <dgm:prSet/>
      <dgm:spPr/>
      <dgm:t>
        <a:bodyPr/>
        <a:lstStyle/>
        <a:p>
          <a:endParaRPr lang="en-US"/>
        </a:p>
      </dgm:t>
    </dgm:pt>
    <dgm:pt modelId="{066DFE75-C46B-4991-8962-10939FB65C2C}" type="sibTrans" cxnId="{803846FE-4E97-45A8-8B0F-D4F7A6F275F4}">
      <dgm:prSet/>
      <dgm:spPr/>
      <dgm:t>
        <a:bodyPr/>
        <a:lstStyle/>
        <a:p>
          <a:endParaRPr lang="en-US"/>
        </a:p>
      </dgm:t>
    </dgm:pt>
    <dgm:pt modelId="{B42D54C7-1145-4445-AAD7-262AF5A9DCB9}">
      <dgm:prSet/>
      <dgm:spPr/>
      <dgm:t>
        <a:bodyPr/>
        <a:lstStyle/>
        <a:p>
          <a:r>
            <a:rPr lang="en-US"/>
            <a:t>Is popular now because of Tensorflow and other AI implementations</a:t>
          </a:r>
        </a:p>
      </dgm:t>
    </dgm:pt>
    <dgm:pt modelId="{2564466A-2F5C-4FF8-ADAA-7C3082C598F6}" type="parTrans" cxnId="{8800AB86-9493-4D6E-87D3-2B8F31D0F701}">
      <dgm:prSet/>
      <dgm:spPr/>
      <dgm:t>
        <a:bodyPr/>
        <a:lstStyle/>
        <a:p>
          <a:endParaRPr lang="en-US"/>
        </a:p>
      </dgm:t>
    </dgm:pt>
    <dgm:pt modelId="{DE004618-2C89-4944-846C-275BA63112C9}" type="sibTrans" cxnId="{8800AB86-9493-4D6E-87D3-2B8F31D0F701}">
      <dgm:prSet/>
      <dgm:spPr/>
      <dgm:t>
        <a:bodyPr/>
        <a:lstStyle/>
        <a:p>
          <a:endParaRPr lang="en-US"/>
        </a:p>
      </dgm:t>
    </dgm:pt>
    <dgm:pt modelId="{C437F0F1-9370-42FF-A625-6BEF426992BD}">
      <dgm:prSet/>
      <dgm:spPr/>
      <dgm:t>
        <a:bodyPr/>
        <a:lstStyle/>
        <a:p>
          <a:r>
            <a:rPr lang="en-US"/>
            <a:t>Not so good for statistical computing</a:t>
          </a:r>
        </a:p>
      </dgm:t>
    </dgm:pt>
    <dgm:pt modelId="{7EC86E0B-000A-47D2-81A9-952DDA66EAC8}" type="parTrans" cxnId="{CFA20304-DEF9-4B84-80D8-BEBA7A42B7F9}">
      <dgm:prSet/>
      <dgm:spPr/>
      <dgm:t>
        <a:bodyPr/>
        <a:lstStyle/>
        <a:p>
          <a:endParaRPr lang="en-US"/>
        </a:p>
      </dgm:t>
    </dgm:pt>
    <dgm:pt modelId="{304AE327-FD66-4236-A852-17D447FA5796}" type="sibTrans" cxnId="{CFA20304-DEF9-4B84-80D8-BEBA7A42B7F9}">
      <dgm:prSet/>
      <dgm:spPr/>
      <dgm:t>
        <a:bodyPr/>
        <a:lstStyle/>
        <a:p>
          <a:endParaRPr lang="en-US"/>
        </a:p>
      </dgm:t>
    </dgm:pt>
    <dgm:pt modelId="{8636AD6A-C047-9943-8052-27280E6435DE}" type="pres">
      <dgm:prSet presAssocID="{E0577F2D-D116-4E28-B85D-0F4869186A20}" presName="linear" presStyleCnt="0">
        <dgm:presLayoutVars>
          <dgm:animLvl val="lvl"/>
          <dgm:resizeHandles val="exact"/>
        </dgm:presLayoutVars>
      </dgm:prSet>
      <dgm:spPr/>
    </dgm:pt>
    <dgm:pt modelId="{48E33ACA-C8BF-2C45-8927-D8518080A240}" type="pres">
      <dgm:prSet presAssocID="{5AD9B294-BBC5-408C-936C-122EB068EDBA}" presName="parentText" presStyleLbl="node1" presStyleIdx="0" presStyleCnt="6">
        <dgm:presLayoutVars>
          <dgm:chMax val="0"/>
          <dgm:bulletEnabled val="1"/>
        </dgm:presLayoutVars>
      </dgm:prSet>
      <dgm:spPr/>
    </dgm:pt>
    <dgm:pt modelId="{938A7DD1-FA73-1040-8141-722364433F97}" type="pres">
      <dgm:prSet presAssocID="{EBF270CC-71CB-40C6-8646-15601ABE086B}" presName="spacer" presStyleCnt="0"/>
      <dgm:spPr/>
    </dgm:pt>
    <dgm:pt modelId="{47E52FEF-A0B3-E544-8EB5-A9A42D976205}" type="pres">
      <dgm:prSet presAssocID="{3C51150B-47AC-4BBF-BCC4-C92DF09FB5AB}" presName="parentText" presStyleLbl="node1" presStyleIdx="1" presStyleCnt="6">
        <dgm:presLayoutVars>
          <dgm:chMax val="0"/>
          <dgm:bulletEnabled val="1"/>
        </dgm:presLayoutVars>
      </dgm:prSet>
      <dgm:spPr/>
    </dgm:pt>
    <dgm:pt modelId="{61C6A68A-B85F-C543-8196-AE1FF0DE2B06}" type="pres">
      <dgm:prSet presAssocID="{7D0DDB71-8C07-4970-97ED-DEAE69DD663E}" presName="spacer" presStyleCnt="0"/>
      <dgm:spPr/>
    </dgm:pt>
    <dgm:pt modelId="{CBAD21F7-CFCF-D945-8D0E-FF680AD75BF5}" type="pres">
      <dgm:prSet presAssocID="{FB4EE40D-1877-4C84-ABA0-A4C889768E9F}" presName="parentText" presStyleLbl="node1" presStyleIdx="2" presStyleCnt="6">
        <dgm:presLayoutVars>
          <dgm:chMax val="0"/>
          <dgm:bulletEnabled val="1"/>
        </dgm:presLayoutVars>
      </dgm:prSet>
      <dgm:spPr/>
    </dgm:pt>
    <dgm:pt modelId="{833293BF-BF22-1545-B7B9-956DA93D485E}" type="pres">
      <dgm:prSet presAssocID="{AB45889C-2DBB-47E5-8108-797E9102E541}" presName="spacer" presStyleCnt="0"/>
      <dgm:spPr/>
    </dgm:pt>
    <dgm:pt modelId="{56F32FAB-613A-B748-AC75-46956D62DCD1}" type="pres">
      <dgm:prSet presAssocID="{473D838B-30F1-4B80-85E5-BF5F08991D22}" presName="parentText" presStyleLbl="node1" presStyleIdx="3" presStyleCnt="6">
        <dgm:presLayoutVars>
          <dgm:chMax val="0"/>
          <dgm:bulletEnabled val="1"/>
        </dgm:presLayoutVars>
      </dgm:prSet>
      <dgm:spPr/>
    </dgm:pt>
    <dgm:pt modelId="{936F5AB2-0523-6B4C-8E01-FB7CB4A158EF}" type="pres">
      <dgm:prSet presAssocID="{066DFE75-C46B-4991-8962-10939FB65C2C}" presName="spacer" presStyleCnt="0"/>
      <dgm:spPr/>
    </dgm:pt>
    <dgm:pt modelId="{C8794D92-741C-6543-A08A-9BC919EBAE45}" type="pres">
      <dgm:prSet presAssocID="{B42D54C7-1145-4445-AAD7-262AF5A9DCB9}" presName="parentText" presStyleLbl="node1" presStyleIdx="4" presStyleCnt="6">
        <dgm:presLayoutVars>
          <dgm:chMax val="0"/>
          <dgm:bulletEnabled val="1"/>
        </dgm:presLayoutVars>
      </dgm:prSet>
      <dgm:spPr/>
    </dgm:pt>
    <dgm:pt modelId="{02F508EC-E49A-7F46-899F-B80A07E5142A}" type="pres">
      <dgm:prSet presAssocID="{DE004618-2C89-4944-846C-275BA63112C9}" presName="spacer" presStyleCnt="0"/>
      <dgm:spPr/>
    </dgm:pt>
    <dgm:pt modelId="{D23BA3CA-7F2C-F74D-91CC-9977F3D85312}" type="pres">
      <dgm:prSet presAssocID="{C437F0F1-9370-42FF-A625-6BEF426992BD}" presName="parentText" presStyleLbl="node1" presStyleIdx="5" presStyleCnt="6">
        <dgm:presLayoutVars>
          <dgm:chMax val="0"/>
          <dgm:bulletEnabled val="1"/>
        </dgm:presLayoutVars>
      </dgm:prSet>
      <dgm:spPr/>
    </dgm:pt>
  </dgm:ptLst>
  <dgm:cxnLst>
    <dgm:cxn modelId="{CFA20304-DEF9-4B84-80D8-BEBA7A42B7F9}" srcId="{E0577F2D-D116-4E28-B85D-0F4869186A20}" destId="{C437F0F1-9370-42FF-A625-6BEF426992BD}" srcOrd="5" destOrd="0" parTransId="{7EC86E0B-000A-47D2-81A9-952DDA66EAC8}" sibTransId="{304AE327-FD66-4236-A852-17D447FA5796}"/>
    <dgm:cxn modelId="{C296AD0B-B5A5-4BB7-A371-EF77C4338CE5}" srcId="{E0577F2D-D116-4E28-B85D-0F4869186A20}" destId="{FB4EE40D-1877-4C84-ABA0-A4C889768E9F}" srcOrd="2" destOrd="0" parTransId="{33C0CADE-0309-4262-886A-65F7E601F104}" sibTransId="{AB45889C-2DBB-47E5-8108-797E9102E541}"/>
    <dgm:cxn modelId="{A4BD5112-30B7-6046-A6A3-45F8D7FED6BF}" type="presOf" srcId="{FB4EE40D-1877-4C84-ABA0-A4C889768E9F}" destId="{CBAD21F7-CFCF-D945-8D0E-FF680AD75BF5}" srcOrd="0" destOrd="0" presId="urn:microsoft.com/office/officeart/2005/8/layout/vList2"/>
    <dgm:cxn modelId="{91253440-DE83-6045-9913-86BF94A5C70B}" type="presOf" srcId="{3C51150B-47AC-4BBF-BCC4-C92DF09FB5AB}" destId="{47E52FEF-A0B3-E544-8EB5-A9A42D976205}" srcOrd="0" destOrd="0" presId="urn:microsoft.com/office/officeart/2005/8/layout/vList2"/>
    <dgm:cxn modelId="{B831145C-2E1A-4448-867B-FB6804AB55BC}" srcId="{E0577F2D-D116-4E28-B85D-0F4869186A20}" destId="{5AD9B294-BBC5-408C-936C-122EB068EDBA}" srcOrd="0" destOrd="0" parTransId="{D5FA4298-5220-443F-9415-88E54F3E5305}" sibTransId="{EBF270CC-71CB-40C6-8646-15601ABE086B}"/>
    <dgm:cxn modelId="{A43C8F74-96EA-3E49-81BC-F4386C46C08B}" type="presOf" srcId="{B42D54C7-1145-4445-AAD7-262AF5A9DCB9}" destId="{C8794D92-741C-6543-A08A-9BC919EBAE45}" srcOrd="0" destOrd="0" presId="urn:microsoft.com/office/officeart/2005/8/layout/vList2"/>
    <dgm:cxn modelId="{8800AB86-9493-4D6E-87D3-2B8F31D0F701}" srcId="{E0577F2D-D116-4E28-B85D-0F4869186A20}" destId="{B42D54C7-1145-4445-AAD7-262AF5A9DCB9}" srcOrd="4" destOrd="0" parTransId="{2564466A-2F5C-4FF8-ADAA-7C3082C598F6}" sibTransId="{DE004618-2C89-4944-846C-275BA63112C9}"/>
    <dgm:cxn modelId="{A4F5B08A-CE17-0E4E-B65A-5EB92D9E3DAF}" type="presOf" srcId="{E0577F2D-D116-4E28-B85D-0F4869186A20}" destId="{8636AD6A-C047-9943-8052-27280E6435DE}" srcOrd="0" destOrd="0" presId="urn:microsoft.com/office/officeart/2005/8/layout/vList2"/>
    <dgm:cxn modelId="{034F9AAD-8021-B046-AAE3-615645270CAE}" type="presOf" srcId="{5AD9B294-BBC5-408C-936C-122EB068EDBA}" destId="{48E33ACA-C8BF-2C45-8927-D8518080A240}" srcOrd="0" destOrd="0" presId="urn:microsoft.com/office/officeart/2005/8/layout/vList2"/>
    <dgm:cxn modelId="{F53ABCD1-BA77-6E47-9656-9FADA55CC057}" type="presOf" srcId="{C437F0F1-9370-42FF-A625-6BEF426992BD}" destId="{D23BA3CA-7F2C-F74D-91CC-9977F3D85312}" srcOrd="0" destOrd="0" presId="urn:microsoft.com/office/officeart/2005/8/layout/vList2"/>
    <dgm:cxn modelId="{B9DE47DB-DCE3-48C7-9F1E-1F5584513313}" srcId="{E0577F2D-D116-4E28-B85D-0F4869186A20}" destId="{3C51150B-47AC-4BBF-BCC4-C92DF09FB5AB}" srcOrd="1" destOrd="0" parTransId="{A451C91A-2247-483C-8454-1C6D7A8D4D25}" sibTransId="{7D0DDB71-8C07-4970-97ED-DEAE69DD663E}"/>
    <dgm:cxn modelId="{803846FE-4E97-45A8-8B0F-D4F7A6F275F4}" srcId="{E0577F2D-D116-4E28-B85D-0F4869186A20}" destId="{473D838B-30F1-4B80-85E5-BF5F08991D22}" srcOrd="3" destOrd="0" parTransId="{A946C0B2-F7CC-46DB-8F5C-4DEBCE88A48D}" sibTransId="{066DFE75-C46B-4991-8962-10939FB65C2C}"/>
    <dgm:cxn modelId="{BA38A5FF-3CE9-D34F-AFAD-16488F34CC05}" type="presOf" srcId="{473D838B-30F1-4B80-85E5-BF5F08991D22}" destId="{56F32FAB-613A-B748-AC75-46956D62DCD1}" srcOrd="0" destOrd="0" presId="urn:microsoft.com/office/officeart/2005/8/layout/vList2"/>
    <dgm:cxn modelId="{BEEFEE61-0B4E-2D40-8419-824AB036B6D2}" type="presParOf" srcId="{8636AD6A-C047-9943-8052-27280E6435DE}" destId="{48E33ACA-C8BF-2C45-8927-D8518080A240}" srcOrd="0" destOrd="0" presId="urn:microsoft.com/office/officeart/2005/8/layout/vList2"/>
    <dgm:cxn modelId="{BD8A1E8F-9CE2-EB45-923B-32D201E38FE7}" type="presParOf" srcId="{8636AD6A-C047-9943-8052-27280E6435DE}" destId="{938A7DD1-FA73-1040-8141-722364433F97}" srcOrd="1" destOrd="0" presId="urn:microsoft.com/office/officeart/2005/8/layout/vList2"/>
    <dgm:cxn modelId="{4E0894AF-A188-4E4C-A633-819DF1CD45A3}" type="presParOf" srcId="{8636AD6A-C047-9943-8052-27280E6435DE}" destId="{47E52FEF-A0B3-E544-8EB5-A9A42D976205}" srcOrd="2" destOrd="0" presId="urn:microsoft.com/office/officeart/2005/8/layout/vList2"/>
    <dgm:cxn modelId="{99AA5BC4-8AAA-D148-A098-69739B2182B8}" type="presParOf" srcId="{8636AD6A-C047-9943-8052-27280E6435DE}" destId="{61C6A68A-B85F-C543-8196-AE1FF0DE2B06}" srcOrd="3" destOrd="0" presId="urn:microsoft.com/office/officeart/2005/8/layout/vList2"/>
    <dgm:cxn modelId="{ADB8FE60-3903-9D47-BB4B-09F85E1E6268}" type="presParOf" srcId="{8636AD6A-C047-9943-8052-27280E6435DE}" destId="{CBAD21F7-CFCF-D945-8D0E-FF680AD75BF5}" srcOrd="4" destOrd="0" presId="urn:microsoft.com/office/officeart/2005/8/layout/vList2"/>
    <dgm:cxn modelId="{5C36AC3E-2F3D-2844-9F56-19C79EA6380D}" type="presParOf" srcId="{8636AD6A-C047-9943-8052-27280E6435DE}" destId="{833293BF-BF22-1545-B7B9-956DA93D485E}" srcOrd="5" destOrd="0" presId="urn:microsoft.com/office/officeart/2005/8/layout/vList2"/>
    <dgm:cxn modelId="{87146944-27CC-C84B-8C67-8BBA5BBF337B}" type="presParOf" srcId="{8636AD6A-C047-9943-8052-27280E6435DE}" destId="{56F32FAB-613A-B748-AC75-46956D62DCD1}" srcOrd="6" destOrd="0" presId="urn:microsoft.com/office/officeart/2005/8/layout/vList2"/>
    <dgm:cxn modelId="{DBB4844D-70AF-4648-8E24-595AE1FFBD1B}" type="presParOf" srcId="{8636AD6A-C047-9943-8052-27280E6435DE}" destId="{936F5AB2-0523-6B4C-8E01-FB7CB4A158EF}" srcOrd="7" destOrd="0" presId="urn:microsoft.com/office/officeart/2005/8/layout/vList2"/>
    <dgm:cxn modelId="{A5539CA0-666F-CD40-82B9-74B2379ED52A}" type="presParOf" srcId="{8636AD6A-C047-9943-8052-27280E6435DE}" destId="{C8794D92-741C-6543-A08A-9BC919EBAE45}" srcOrd="8" destOrd="0" presId="urn:microsoft.com/office/officeart/2005/8/layout/vList2"/>
    <dgm:cxn modelId="{3AAEB5CF-2F1B-DB41-AFB2-270C6AC1F092}" type="presParOf" srcId="{8636AD6A-C047-9943-8052-27280E6435DE}" destId="{02F508EC-E49A-7F46-899F-B80A07E5142A}" srcOrd="9" destOrd="0" presId="urn:microsoft.com/office/officeart/2005/8/layout/vList2"/>
    <dgm:cxn modelId="{956AEC73-32D4-4D41-B1E4-E59DE0663D2C}" type="presParOf" srcId="{8636AD6A-C047-9943-8052-27280E6435DE}" destId="{D23BA3CA-7F2C-F74D-91CC-9977F3D8531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FF0F18-D98B-4D04-AF0D-4862AD62B255}"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1542D492-3592-4D56-8CC2-7AF45061F0D0}">
      <dgm:prSet/>
      <dgm:spPr/>
      <dgm:t>
        <a:bodyPr/>
        <a:lstStyle/>
        <a:p>
          <a:r>
            <a:rPr lang="en-SG"/>
            <a:t>The algorithm </a:t>
          </a:r>
          <a:r>
            <a:rPr lang="en-SG" b="1"/>
            <a:t>PATTERNCOUNT </a:t>
          </a:r>
          <a:r>
            <a:rPr lang="en-SG"/>
            <a:t>uses strings </a:t>
          </a:r>
          <a:r>
            <a:rPr lang="en-SG" i="1"/>
            <a:t>Text </a:t>
          </a:r>
          <a:r>
            <a:rPr lang="en-SG"/>
            <a:t>and </a:t>
          </a:r>
          <a:r>
            <a:rPr lang="en-SG" i="1"/>
            <a:t>Pattern </a:t>
          </a:r>
          <a:r>
            <a:rPr lang="en-SG"/>
            <a:t>as input to generate the number COUNT(</a:t>
          </a:r>
          <a:r>
            <a:rPr lang="en-SG" i="1"/>
            <a:t>Text</a:t>
          </a:r>
          <a:r>
            <a:rPr lang="en-SG"/>
            <a:t>, </a:t>
          </a:r>
          <a:r>
            <a:rPr lang="en-SG" i="1"/>
            <a:t>Pattern</a:t>
          </a:r>
          <a:r>
            <a:rPr lang="en-SG"/>
            <a:t>) as its output.</a:t>
          </a:r>
          <a:endParaRPr lang="en-US"/>
        </a:p>
      </dgm:t>
    </dgm:pt>
    <dgm:pt modelId="{CF0819A3-E255-436E-927C-B7EA0DA43324}" type="parTrans" cxnId="{5F5D7B74-D38D-4412-B800-265841245386}">
      <dgm:prSet/>
      <dgm:spPr/>
      <dgm:t>
        <a:bodyPr/>
        <a:lstStyle/>
        <a:p>
          <a:endParaRPr lang="en-US"/>
        </a:p>
      </dgm:t>
    </dgm:pt>
    <dgm:pt modelId="{C0C7F5F8-0B46-4783-BFF0-18E8CB9A73E9}" type="sibTrans" cxnId="{5F5D7B74-D38D-4412-B800-265841245386}">
      <dgm:prSet/>
      <dgm:spPr/>
      <dgm:t>
        <a:bodyPr/>
        <a:lstStyle/>
        <a:p>
          <a:endParaRPr lang="en-US"/>
        </a:p>
      </dgm:t>
    </dgm:pt>
    <dgm:pt modelId="{ED710188-FDC9-470E-A153-CFA4E9DA6ECB}">
      <dgm:prSet/>
      <dgm:spPr/>
      <dgm:t>
        <a:bodyPr/>
        <a:lstStyle/>
        <a:p>
          <a:r>
            <a:rPr lang="en-SG"/>
            <a:t>For example, let Text be “TTTTATGTTTTATGTTTTATG”</a:t>
          </a:r>
          <a:endParaRPr lang="en-US"/>
        </a:p>
      </dgm:t>
    </dgm:pt>
    <dgm:pt modelId="{323E0826-D969-43AE-A6A8-6A48FE629823}" type="parTrans" cxnId="{3DE8449B-3290-43CA-9D3F-19AD05BC0D37}">
      <dgm:prSet/>
      <dgm:spPr/>
      <dgm:t>
        <a:bodyPr/>
        <a:lstStyle/>
        <a:p>
          <a:endParaRPr lang="en-US"/>
        </a:p>
      </dgm:t>
    </dgm:pt>
    <dgm:pt modelId="{78BFE6A6-10D9-4F55-95C3-78F3714F077B}" type="sibTrans" cxnId="{3DE8449B-3290-43CA-9D3F-19AD05BC0D37}">
      <dgm:prSet/>
      <dgm:spPr/>
      <dgm:t>
        <a:bodyPr/>
        <a:lstStyle/>
        <a:p>
          <a:endParaRPr lang="en-US"/>
        </a:p>
      </dgm:t>
    </dgm:pt>
    <dgm:pt modelId="{9D03063E-77F8-4133-95BF-81C1AB2C885D}">
      <dgm:prSet/>
      <dgm:spPr/>
      <dgm:t>
        <a:bodyPr/>
        <a:lstStyle/>
        <a:p>
          <a:r>
            <a:rPr lang="en-SG"/>
            <a:t>And Pattern be “ATG”</a:t>
          </a:r>
          <a:endParaRPr lang="en-US"/>
        </a:p>
      </dgm:t>
    </dgm:pt>
    <dgm:pt modelId="{BD66B208-72DB-415A-94BD-2FFBB86EE094}" type="parTrans" cxnId="{F3CF14D9-3C03-4368-82BE-578B4B122407}">
      <dgm:prSet/>
      <dgm:spPr/>
      <dgm:t>
        <a:bodyPr/>
        <a:lstStyle/>
        <a:p>
          <a:endParaRPr lang="en-US"/>
        </a:p>
      </dgm:t>
    </dgm:pt>
    <dgm:pt modelId="{26DF7419-DBBA-44AE-B057-C2E9AF797E62}" type="sibTrans" cxnId="{F3CF14D9-3C03-4368-82BE-578B4B122407}">
      <dgm:prSet/>
      <dgm:spPr/>
      <dgm:t>
        <a:bodyPr/>
        <a:lstStyle/>
        <a:p>
          <a:endParaRPr lang="en-US"/>
        </a:p>
      </dgm:t>
    </dgm:pt>
    <dgm:pt modelId="{6C0B3428-A09B-4AC9-8473-D7A337C8BC63}">
      <dgm:prSet/>
      <dgm:spPr/>
      <dgm:t>
        <a:bodyPr/>
        <a:lstStyle/>
        <a:p>
          <a:r>
            <a:rPr lang="en-SG"/>
            <a:t>COUNT(</a:t>
          </a:r>
          <a:r>
            <a:rPr lang="en-SG" i="1"/>
            <a:t>Text</a:t>
          </a:r>
          <a:r>
            <a:rPr lang="en-SG"/>
            <a:t>, </a:t>
          </a:r>
          <a:r>
            <a:rPr lang="en-SG" i="1"/>
            <a:t>Pattern</a:t>
          </a:r>
          <a:r>
            <a:rPr lang="en-SG"/>
            <a:t>) should return us 3.</a:t>
          </a:r>
          <a:endParaRPr lang="en-US"/>
        </a:p>
      </dgm:t>
    </dgm:pt>
    <dgm:pt modelId="{8C6C7F60-A464-4D48-B971-AA6B965D29B8}" type="parTrans" cxnId="{8E18EA3A-17DB-4E02-AEE3-CF48419B56BA}">
      <dgm:prSet/>
      <dgm:spPr/>
      <dgm:t>
        <a:bodyPr/>
        <a:lstStyle/>
        <a:p>
          <a:endParaRPr lang="en-US"/>
        </a:p>
      </dgm:t>
    </dgm:pt>
    <dgm:pt modelId="{F91E8B66-2781-42C1-A5DA-D631AF3CEE8D}" type="sibTrans" cxnId="{8E18EA3A-17DB-4E02-AEE3-CF48419B56BA}">
      <dgm:prSet/>
      <dgm:spPr/>
      <dgm:t>
        <a:bodyPr/>
        <a:lstStyle/>
        <a:p>
          <a:endParaRPr lang="en-US"/>
        </a:p>
      </dgm:t>
    </dgm:pt>
    <dgm:pt modelId="{65C70853-8DD6-4346-BA74-DD90846B5F13}">
      <dgm:prSet/>
      <dgm:spPr/>
      <dgm:t>
        <a:bodyPr/>
        <a:lstStyle/>
        <a:p>
          <a:r>
            <a:rPr lang="en-SG"/>
            <a:t>Try to write an algorithm named PATTERNCOUNT that can perform the above</a:t>
          </a:r>
          <a:endParaRPr lang="en-US"/>
        </a:p>
      </dgm:t>
    </dgm:pt>
    <dgm:pt modelId="{3B5E48CA-90F4-4B1F-AE1E-CD2024B61CFE}" type="parTrans" cxnId="{02479CB5-34EE-44A7-88EC-968EE81309B7}">
      <dgm:prSet/>
      <dgm:spPr/>
      <dgm:t>
        <a:bodyPr/>
        <a:lstStyle/>
        <a:p>
          <a:endParaRPr lang="en-US"/>
        </a:p>
      </dgm:t>
    </dgm:pt>
    <dgm:pt modelId="{6FC6C6BB-2E37-4B52-8E30-4EE7352DC8D2}" type="sibTrans" cxnId="{02479CB5-34EE-44A7-88EC-968EE81309B7}">
      <dgm:prSet/>
      <dgm:spPr/>
      <dgm:t>
        <a:bodyPr/>
        <a:lstStyle/>
        <a:p>
          <a:endParaRPr lang="en-US"/>
        </a:p>
      </dgm:t>
    </dgm:pt>
    <dgm:pt modelId="{7F0657DF-E61C-9A45-A70F-FED915A5C990}" type="pres">
      <dgm:prSet presAssocID="{78FF0F18-D98B-4D04-AF0D-4862AD62B255}" presName="linear" presStyleCnt="0">
        <dgm:presLayoutVars>
          <dgm:animLvl val="lvl"/>
          <dgm:resizeHandles val="exact"/>
        </dgm:presLayoutVars>
      </dgm:prSet>
      <dgm:spPr/>
    </dgm:pt>
    <dgm:pt modelId="{C2131DFD-FBC2-4C42-8473-2E64F9711FF7}" type="pres">
      <dgm:prSet presAssocID="{1542D492-3592-4D56-8CC2-7AF45061F0D0}" presName="parentText" presStyleLbl="node1" presStyleIdx="0" presStyleCnt="5">
        <dgm:presLayoutVars>
          <dgm:chMax val="0"/>
          <dgm:bulletEnabled val="1"/>
        </dgm:presLayoutVars>
      </dgm:prSet>
      <dgm:spPr/>
    </dgm:pt>
    <dgm:pt modelId="{8D6863C2-E7FE-D841-BF66-677433D021CC}" type="pres">
      <dgm:prSet presAssocID="{C0C7F5F8-0B46-4783-BFF0-18E8CB9A73E9}" presName="spacer" presStyleCnt="0"/>
      <dgm:spPr/>
    </dgm:pt>
    <dgm:pt modelId="{B753EA40-B4FF-A84C-8C07-9809CD4B39C7}" type="pres">
      <dgm:prSet presAssocID="{ED710188-FDC9-470E-A153-CFA4E9DA6ECB}" presName="parentText" presStyleLbl="node1" presStyleIdx="1" presStyleCnt="5">
        <dgm:presLayoutVars>
          <dgm:chMax val="0"/>
          <dgm:bulletEnabled val="1"/>
        </dgm:presLayoutVars>
      </dgm:prSet>
      <dgm:spPr/>
    </dgm:pt>
    <dgm:pt modelId="{D3B2F8A3-70DD-DF41-88AB-90A7795CD2D5}" type="pres">
      <dgm:prSet presAssocID="{78BFE6A6-10D9-4F55-95C3-78F3714F077B}" presName="spacer" presStyleCnt="0"/>
      <dgm:spPr/>
    </dgm:pt>
    <dgm:pt modelId="{ABD3B315-EC65-4F4E-8049-50786470E35B}" type="pres">
      <dgm:prSet presAssocID="{9D03063E-77F8-4133-95BF-81C1AB2C885D}" presName="parentText" presStyleLbl="node1" presStyleIdx="2" presStyleCnt="5">
        <dgm:presLayoutVars>
          <dgm:chMax val="0"/>
          <dgm:bulletEnabled val="1"/>
        </dgm:presLayoutVars>
      </dgm:prSet>
      <dgm:spPr/>
    </dgm:pt>
    <dgm:pt modelId="{CB633591-D619-9945-82D2-B937FB0B557B}" type="pres">
      <dgm:prSet presAssocID="{26DF7419-DBBA-44AE-B057-C2E9AF797E62}" presName="spacer" presStyleCnt="0"/>
      <dgm:spPr/>
    </dgm:pt>
    <dgm:pt modelId="{CDEF5C1C-FBAD-184D-9752-DBCEF474FF97}" type="pres">
      <dgm:prSet presAssocID="{6C0B3428-A09B-4AC9-8473-D7A337C8BC63}" presName="parentText" presStyleLbl="node1" presStyleIdx="3" presStyleCnt="5">
        <dgm:presLayoutVars>
          <dgm:chMax val="0"/>
          <dgm:bulletEnabled val="1"/>
        </dgm:presLayoutVars>
      </dgm:prSet>
      <dgm:spPr/>
    </dgm:pt>
    <dgm:pt modelId="{060144DC-0957-5A43-9B6F-4570C590FDFF}" type="pres">
      <dgm:prSet presAssocID="{F91E8B66-2781-42C1-A5DA-D631AF3CEE8D}" presName="spacer" presStyleCnt="0"/>
      <dgm:spPr/>
    </dgm:pt>
    <dgm:pt modelId="{1686C10D-9F56-9149-B9FD-760B9A338825}" type="pres">
      <dgm:prSet presAssocID="{65C70853-8DD6-4346-BA74-DD90846B5F13}" presName="parentText" presStyleLbl="node1" presStyleIdx="4" presStyleCnt="5">
        <dgm:presLayoutVars>
          <dgm:chMax val="0"/>
          <dgm:bulletEnabled val="1"/>
        </dgm:presLayoutVars>
      </dgm:prSet>
      <dgm:spPr/>
    </dgm:pt>
  </dgm:ptLst>
  <dgm:cxnLst>
    <dgm:cxn modelId="{5E25C823-2D1E-6840-A9A7-4CDD3F160EE7}" type="presOf" srcId="{65C70853-8DD6-4346-BA74-DD90846B5F13}" destId="{1686C10D-9F56-9149-B9FD-760B9A338825}" srcOrd="0" destOrd="0" presId="urn:microsoft.com/office/officeart/2005/8/layout/vList2"/>
    <dgm:cxn modelId="{8E18EA3A-17DB-4E02-AEE3-CF48419B56BA}" srcId="{78FF0F18-D98B-4D04-AF0D-4862AD62B255}" destId="{6C0B3428-A09B-4AC9-8473-D7A337C8BC63}" srcOrd="3" destOrd="0" parTransId="{8C6C7F60-A464-4D48-B971-AA6B965D29B8}" sibTransId="{F91E8B66-2781-42C1-A5DA-D631AF3CEE8D}"/>
    <dgm:cxn modelId="{AEBD865C-A124-F443-A7E4-7C2D3331830A}" type="presOf" srcId="{78FF0F18-D98B-4D04-AF0D-4862AD62B255}" destId="{7F0657DF-E61C-9A45-A70F-FED915A5C990}" srcOrd="0" destOrd="0" presId="urn:microsoft.com/office/officeart/2005/8/layout/vList2"/>
    <dgm:cxn modelId="{5F5D7B74-D38D-4412-B800-265841245386}" srcId="{78FF0F18-D98B-4D04-AF0D-4862AD62B255}" destId="{1542D492-3592-4D56-8CC2-7AF45061F0D0}" srcOrd="0" destOrd="0" parTransId="{CF0819A3-E255-436E-927C-B7EA0DA43324}" sibTransId="{C0C7F5F8-0B46-4783-BFF0-18E8CB9A73E9}"/>
    <dgm:cxn modelId="{5EC79689-C2D9-6A43-A81F-272FC31BF6A2}" type="presOf" srcId="{6C0B3428-A09B-4AC9-8473-D7A337C8BC63}" destId="{CDEF5C1C-FBAD-184D-9752-DBCEF474FF97}" srcOrd="0" destOrd="0" presId="urn:microsoft.com/office/officeart/2005/8/layout/vList2"/>
    <dgm:cxn modelId="{E7381F8A-A09F-2B4A-84E9-DC32E9CF835D}" type="presOf" srcId="{ED710188-FDC9-470E-A153-CFA4E9DA6ECB}" destId="{B753EA40-B4FF-A84C-8C07-9809CD4B39C7}" srcOrd="0" destOrd="0" presId="urn:microsoft.com/office/officeart/2005/8/layout/vList2"/>
    <dgm:cxn modelId="{3DE8449B-3290-43CA-9D3F-19AD05BC0D37}" srcId="{78FF0F18-D98B-4D04-AF0D-4862AD62B255}" destId="{ED710188-FDC9-470E-A153-CFA4E9DA6ECB}" srcOrd="1" destOrd="0" parTransId="{323E0826-D969-43AE-A6A8-6A48FE629823}" sibTransId="{78BFE6A6-10D9-4F55-95C3-78F3714F077B}"/>
    <dgm:cxn modelId="{02479CB5-34EE-44A7-88EC-968EE81309B7}" srcId="{78FF0F18-D98B-4D04-AF0D-4862AD62B255}" destId="{65C70853-8DD6-4346-BA74-DD90846B5F13}" srcOrd="4" destOrd="0" parTransId="{3B5E48CA-90F4-4B1F-AE1E-CD2024B61CFE}" sibTransId="{6FC6C6BB-2E37-4B52-8E30-4EE7352DC8D2}"/>
    <dgm:cxn modelId="{C6AE8DCF-82E4-A047-A462-B6FFC938514A}" type="presOf" srcId="{1542D492-3592-4D56-8CC2-7AF45061F0D0}" destId="{C2131DFD-FBC2-4C42-8473-2E64F9711FF7}" srcOrd="0" destOrd="0" presId="urn:microsoft.com/office/officeart/2005/8/layout/vList2"/>
    <dgm:cxn modelId="{C1D2B0D6-4FB4-FE4D-9C70-52CBB02CBE8C}" type="presOf" srcId="{9D03063E-77F8-4133-95BF-81C1AB2C885D}" destId="{ABD3B315-EC65-4F4E-8049-50786470E35B}" srcOrd="0" destOrd="0" presId="urn:microsoft.com/office/officeart/2005/8/layout/vList2"/>
    <dgm:cxn modelId="{F3CF14D9-3C03-4368-82BE-578B4B122407}" srcId="{78FF0F18-D98B-4D04-AF0D-4862AD62B255}" destId="{9D03063E-77F8-4133-95BF-81C1AB2C885D}" srcOrd="2" destOrd="0" parTransId="{BD66B208-72DB-415A-94BD-2FFBB86EE094}" sibTransId="{26DF7419-DBBA-44AE-B057-C2E9AF797E62}"/>
    <dgm:cxn modelId="{CF241FA2-BC71-F74D-94E0-986D6AADE299}" type="presParOf" srcId="{7F0657DF-E61C-9A45-A70F-FED915A5C990}" destId="{C2131DFD-FBC2-4C42-8473-2E64F9711FF7}" srcOrd="0" destOrd="0" presId="urn:microsoft.com/office/officeart/2005/8/layout/vList2"/>
    <dgm:cxn modelId="{1B917274-94C0-D142-8CBE-2568669A5BAD}" type="presParOf" srcId="{7F0657DF-E61C-9A45-A70F-FED915A5C990}" destId="{8D6863C2-E7FE-D841-BF66-677433D021CC}" srcOrd="1" destOrd="0" presId="urn:microsoft.com/office/officeart/2005/8/layout/vList2"/>
    <dgm:cxn modelId="{7D736EF7-215F-1E4F-BE9A-7E977EC6C34D}" type="presParOf" srcId="{7F0657DF-E61C-9A45-A70F-FED915A5C990}" destId="{B753EA40-B4FF-A84C-8C07-9809CD4B39C7}" srcOrd="2" destOrd="0" presId="urn:microsoft.com/office/officeart/2005/8/layout/vList2"/>
    <dgm:cxn modelId="{E84E7833-1449-054F-90E7-BAD82B044260}" type="presParOf" srcId="{7F0657DF-E61C-9A45-A70F-FED915A5C990}" destId="{D3B2F8A3-70DD-DF41-88AB-90A7795CD2D5}" srcOrd="3" destOrd="0" presId="urn:microsoft.com/office/officeart/2005/8/layout/vList2"/>
    <dgm:cxn modelId="{CF57A2B2-4902-3B4E-82C4-F8499C811AAF}" type="presParOf" srcId="{7F0657DF-E61C-9A45-A70F-FED915A5C990}" destId="{ABD3B315-EC65-4F4E-8049-50786470E35B}" srcOrd="4" destOrd="0" presId="urn:microsoft.com/office/officeart/2005/8/layout/vList2"/>
    <dgm:cxn modelId="{40573FE0-74AA-EF43-9363-2B1654C3BBF4}" type="presParOf" srcId="{7F0657DF-E61C-9A45-A70F-FED915A5C990}" destId="{CB633591-D619-9945-82D2-B937FB0B557B}" srcOrd="5" destOrd="0" presId="urn:microsoft.com/office/officeart/2005/8/layout/vList2"/>
    <dgm:cxn modelId="{77CE5A08-6E37-6D4E-9732-6A32850FE475}" type="presParOf" srcId="{7F0657DF-E61C-9A45-A70F-FED915A5C990}" destId="{CDEF5C1C-FBAD-184D-9752-DBCEF474FF97}" srcOrd="6" destOrd="0" presId="urn:microsoft.com/office/officeart/2005/8/layout/vList2"/>
    <dgm:cxn modelId="{7E3E1661-67EB-6E48-9EB0-F79A0FB372B5}" type="presParOf" srcId="{7F0657DF-E61C-9A45-A70F-FED915A5C990}" destId="{060144DC-0957-5A43-9B6F-4570C590FDFF}" srcOrd="7" destOrd="0" presId="urn:microsoft.com/office/officeart/2005/8/layout/vList2"/>
    <dgm:cxn modelId="{D4442802-B591-0841-A699-5404F1B01CF8}" type="presParOf" srcId="{7F0657DF-E61C-9A45-A70F-FED915A5C990}" destId="{1686C10D-9F56-9149-B9FD-760B9A33882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F40E661-6573-49AA-9589-DD9199B56DF0}"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0B3D7305-CED2-43CA-99C0-2A957BD04A82}">
      <dgm:prSet/>
      <dgm:spPr/>
      <dgm:t>
        <a:bodyPr/>
        <a:lstStyle/>
        <a:p>
          <a:r>
            <a:rPr lang="en-US"/>
            <a:t>Start</a:t>
          </a:r>
        </a:p>
      </dgm:t>
    </dgm:pt>
    <dgm:pt modelId="{E5854AFD-8EFA-4798-8ABD-775D4E213B5C}" type="parTrans" cxnId="{08C94D65-B31F-49E2-A59B-4BD85AA2FCE0}">
      <dgm:prSet/>
      <dgm:spPr/>
      <dgm:t>
        <a:bodyPr/>
        <a:lstStyle/>
        <a:p>
          <a:endParaRPr lang="en-US"/>
        </a:p>
      </dgm:t>
    </dgm:pt>
    <dgm:pt modelId="{9302C5B3-8AD5-4B1F-8F02-A63DF45D230B}" type="sibTrans" cxnId="{08C94D65-B31F-49E2-A59B-4BD85AA2FCE0}">
      <dgm:prSet/>
      <dgm:spPr/>
      <dgm:t>
        <a:bodyPr/>
        <a:lstStyle/>
        <a:p>
          <a:endParaRPr lang="en-US"/>
        </a:p>
      </dgm:t>
    </dgm:pt>
    <dgm:pt modelId="{29A7CAB1-997A-4DA3-AE3F-C08A5CFEECE7}">
      <dgm:prSet/>
      <dgm:spPr/>
      <dgm:t>
        <a:bodyPr/>
        <a:lstStyle/>
        <a:p>
          <a:r>
            <a:rPr lang="en-US"/>
            <a:t>Start from the first position of Text and check whether Pattern appears in Text starting at its first position. </a:t>
          </a:r>
        </a:p>
      </dgm:t>
    </dgm:pt>
    <dgm:pt modelId="{511FD67D-3950-4F83-986E-4F82F504723D}" type="parTrans" cxnId="{2704525F-4175-4213-A438-B3E6E6E003D9}">
      <dgm:prSet/>
      <dgm:spPr/>
      <dgm:t>
        <a:bodyPr/>
        <a:lstStyle/>
        <a:p>
          <a:endParaRPr lang="en-US"/>
        </a:p>
      </dgm:t>
    </dgm:pt>
    <dgm:pt modelId="{903495AF-F628-4751-9A4C-3CD4EC7508B2}" type="sibTrans" cxnId="{2704525F-4175-4213-A438-B3E6E6E003D9}">
      <dgm:prSet/>
      <dgm:spPr/>
      <dgm:t>
        <a:bodyPr/>
        <a:lstStyle/>
        <a:p>
          <a:endParaRPr lang="en-US"/>
        </a:p>
      </dgm:t>
    </dgm:pt>
    <dgm:pt modelId="{FBB474E2-9E8B-40A4-969C-2B7E7E758415}">
      <dgm:prSet/>
      <dgm:spPr/>
      <dgm:t>
        <a:bodyPr/>
        <a:lstStyle/>
        <a:p>
          <a:r>
            <a:rPr lang="en-US" dirty="0"/>
            <a:t>If yes, draw a dot on a piece of paper. </a:t>
          </a:r>
        </a:p>
      </dgm:t>
    </dgm:pt>
    <dgm:pt modelId="{9EEAA437-2210-4301-9209-72E5C9BC6A3D}" type="parTrans" cxnId="{5727E86E-1629-4A17-8EF4-3CD60BCBE75D}">
      <dgm:prSet/>
      <dgm:spPr/>
      <dgm:t>
        <a:bodyPr/>
        <a:lstStyle/>
        <a:p>
          <a:endParaRPr lang="en-US"/>
        </a:p>
      </dgm:t>
    </dgm:pt>
    <dgm:pt modelId="{2197369F-BB1C-4925-B327-6CE44B9A373D}" type="sibTrans" cxnId="{5727E86E-1629-4A17-8EF4-3CD60BCBE75D}">
      <dgm:prSet/>
      <dgm:spPr/>
      <dgm:t>
        <a:bodyPr/>
        <a:lstStyle/>
        <a:p>
          <a:endParaRPr lang="en-US"/>
        </a:p>
      </dgm:t>
    </dgm:pt>
    <dgm:pt modelId="{7EC6FA8E-EBB5-4E99-909F-E0DEE22F229C}">
      <dgm:prSet/>
      <dgm:spPr/>
      <dgm:t>
        <a:bodyPr/>
        <a:lstStyle/>
        <a:p>
          <a:r>
            <a:rPr lang="en-US"/>
            <a:t>Move</a:t>
          </a:r>
        </a:p>
      </dgm:t>
    </dgm:pt>
    <dgm:pt modelId="{8EBFBED9-A2FE-405F-866A-4647F554B887}" type="parTrans" cxnId="{45ED7086-545E-470A-B87C-86F05D6246A0}">
      <dgm:prSet/>
      <dgm:spPr/>
      <dgm:t>
        <a:bodyPr/>
        <a:lstStyle/>
        <a:p>
          <a:endParaRPr lang="en-US"/>
        </a:p>
      </dgm:t>
    </dgm:pt>
    <dgm:pt modelId="{C019226C-438F-4F75-B8F4-870DE83F698C}" type="sibTrans" cxnId="{45ED7086-545E-470A-B87C-86F05D6246A0}">
      <dgm:prSet/>
      <dgm:spPr/>
      <dgm:t>
        <a:bodyPr/>
        <a:lstStyle/>
        <a:p>
          <a:endParaRPr lang="en-US"/>
        </a:p>
      </dgm:t>
    </dgm:pt>
    <dgm:pt modelId="{0784FC32-64ED-4793-8584-93CE0D75B8B2}">
      <dgm:prSet/>
      <dgm:spPr/>
      <dgm:t>
        <a:bodyPr/>
        <a:lstStyle/>
        <a:p>
          <a:r>
            <a:rPr lang="en-US"/>
            <a:t>Move to the second position of Text and check whether Pattern appears in Text starting at its second position. </a:t>
          </a:r>
        </a:p>
      </dgm:t>
    </dgm:pt>
    <dgm:pt modelId="{D72CF6AF-F688-4180-BB76-C5B6D287795D}" type="parTrans" cxnId="{56BEAEC5-BA62-4FD9-BC95-859202DDD769}">
      <dgm:prSet/>
      <dgm:spPr/>
      <dgm:t>
        <a:bodyPr/>
        <a:lstStyle/>
        <a:p>
          <a:endParaRPr lang="en-US"/>
        </a:p>
      </dgm:t>
    </dgm:pt>
    <dgm:pt modelId="{F73773D9-9C08-42C4-AFA7-37CFBEA5459E}" type="sibTrans" cxnId="{56BEAEC5-BA62-4FD9-BC95-859202DDD769}">
      <dgm:prSet/>
      <dgm:spPr/>
      <dgm:t>
        <a:bodyPr/>
        <a:lstStyle/>
        <a:p>
          <a:endParaRPr lang="en-US"/>
        </a:p>
      </dgm:t>
    </dgm:pt>
    <dgm:pt modelId="{FE2DE452-8307-444E-808C-414E2243F9E9}">
      <dgm:prSet/>
      <dgm:spPr/>
      <dgm:t>
        <a:bodyPr/>
        <a:lstStyle/>
        <a:p>
          <a:r>
            <a:rPr lang="en-US"/>
            <a:t>If yes, draw another dot on the same piece of paper. </a:t>
          </a:r>
        </a:p>
      </dgm:t>
    </dgm:pt>
    <dgm:pt modelId="{41476D3C-182F-4C71-9CF9-40D440AC12BB}" type="parTrans" cxnId="{D2712A30-217B-487C-99F2-CAAE5CFF9F86}">
      <dgm:prSet/>
      <dgm:spPr/>
      <dgm:t>
        <a:bodyPr/>
        <a:lstStyle/>
        <a:p>
          <a:endParaRPr lang="en-US"/>
        </a:p>
      </dgm:t>
    </dgm:pt>
    <dgm:pt modelId="{E6DABB22-2188-48F5-8536-3715628C905B}" type="sibTrans" cxnId="{D2712A30-217B-487C-99F2-CAAE5CFF9F86}">
      <dgm:prSet/>
      <dgm:spPr/>
      <dgm:t>
        <a:bodyPr/>
        <a:lstStyle/>
        <a:p>
          <a:endParaRPr lang="en-US"/>
        </a:p>
      </dgm:t>
    </dgm:pt>
    <dgm:pt modelId="{1FE1AF33-52B7-4DA2-BFC3-F867852A8243}">
      <dgm:prSet/>
      <dgm:spPr/>
      <dgm:t>
        <a:bodyPr/>
        <a:lstStyle/>
        <a:p>
          <a:r>
            <a:rPr lang="en-US"/>
            <a:t>Continue</a:t>
          </a:r>
        </a:p>
      </dgm:t>
    </dgm:pt>
    <dgm:pt modelId="{8E96800E-A6A2-4CB6-B5AE-F7BB89875334}" type="parTrans" cxnId="{C842AFD1-F5ED-44C3-A6F0-FF56A14A13D4}">
      <dgm:prSet/>
      <dgm:spPr/>
      <dgm:t>
        <a:bodyPr/>
        <a:lstStyle/>
        <a:p>
          <a:endParaRPr lang="en-US"/>
        </a:p>
      </dgm:t>
    </dgm:pt>
    <dgm:pt modelId="{DEDEE257-97A9-403E-8D30-119063327452}" type="sibTrans" cxnId="{C842AFD1-F5ED-44C3-A6F0-FF56A14A13D4}">
      <dgm:prSet/>
      <dgm:spPr/>
      <dgm:t>
        <a:bodyPr/>
        <a:lstStyle/>
        <a:p>
          <a:endParaRPr lang="en-US"/>
        </a:p>
      </dgm:t>
    </dgm:pt>
    <dgm:pt modelId="{314D5DEB-7F11-4DB8-8E6C-63639B32FC4D}">
      <dgm:prSet/>
      <dgm:spPr/>
      <dgm:t>
        <a:bodyPr/>
        <a:lstStyle/>
        <a:p>
          <a:r>
            <a:rPr lang="en-US"/>
            <a:t>Continue until you reach the end of Text. </a:t>
          </a:r>
        </a:p>
      </dgm:t>
    </dgm:pt>
    <dgm:pt modelId="{3398F3C4-17DF-4AAA-83A5-C49B7BA61134}" type="parTrans" cxnId="{7BBBE01F-B4AE-4BDF-80C5-A07C5E8CA6B8}">
      <dgm:prSet/>
      <dgm:spPr/>
      <dgm:t>
        <a:bodyPr/>
        <a:lstStyle/>
        <a:p>
          <a:endParaRPr lang="en-US"/>
        </a:p>
      </dgm:t>
    </dgm:pt>
    <dgm:pt modelId="{AA0B2F1E-BA48-48A4-B0EC-7E62F6019F22}" type="sibTrans" cxnId="{7BBBE01F-B4AE-4BDF-80C5-A07C5E8CA6B8}">
      <dgm:prSet/>
      <dgm:spPr/>
      <dgm:t>
        <a:bodyPr/>
        <a:lstStyle/>
        <a:p>
          <a:endParaRPr lang="en-US"/>
        </a:p>
      </dgm:t>
    </dgm:pt>
    <dgm:pt modelId="{595313D2-AC55-4299-AB9A-E58DECF2BA7F}">
      <dgm:prSet/>
      <dgm:spPr/>
      <dgm:t>
        <a:bodyPr/>
        <a:lstStyle/>
        <a:p>
          <a:r>
            <a:rPr lang="en-US"/>
            <a:t>Count</a:t>
          </a:r>
        </a:p>
      </dgm:t>
    </dgm:pt>
    <dgm:pt modelId="{6E8BB14C-6B24-452E-ABBC-606B06DEE3E3}" type="parTrans" cxnId="{CAF5AB4E-3B8F-43D8-928C-A6E82471380F}">
      <dgm:prSet/>
      <dgm:spPr/>
      <dgm:t>
        <a:bodyPr/>
        <a:lstStyle/>
        <a:p>
          <a:endParaRPr lang="en-US"/>
        </a:p>
      </dgm:t>
    </dgm:pt>
    <dgm:pt modelId="{5A9D8F03-ACB6-487C-84FC-48539272DEA4}" type="sibTrans" cxnId="{CAF5AB4E-3B8F-43D8-928C-A6E82471380F}">
      <dgm:prSet/>
      <dgm:spPr/>
      <dgm:t>
        <a:bodyPr/>
        <a:lstStyle/>
        <a:p>
          <a:endParaRPr lang="en-US"/>
        </a:p>
      </dgm:t>
    </dgm:pt>
    <dgm:pt modelId="{CA86E5D6-0A2B-4A7B-A447-0F218674E8D1}">
      <dgm:prSet/>
      <dgm:spPr/>
      <dgm:t>
        <a:bodyPr/>
        <a:lstStyle/>
        <a:p>
          <a:r>
            <a:rPr lang="en-US"/>
            <a:t>Count the number of dots on the paper. </a:t>
          </a:r>
        </a:p>
      </dgm:t>
    </dgm:pt>
    <dgm:pt modelId="{580D1E54-9845-4433-9A3F-BBAF681E24A9}" type="parTrans" cxnId="{3717095E-3E78-4524-9CA0-89076A880DA0}">
      <dgm:prSet/>
      <dgm:spPr/>
      <dgm:t>
        <a:bodyPr/>
        <a:lstStyle/>
        <a:p>
          <a:endParaRPr lang="en-US"/>
        </a:p>
      </dgm:t>
    </dgm:pt>
    <dgm:pt modelId="{D575ADAA-B0A0-4D15-8FB3-F0E072B411EE}" type="sibTrans" cxnId="{3717095E-3E78-4524-9CA0-89076A880DA0}">
      <dgm:prSet/>
      <dgm:spPr/>
      <dgm:t>
        <a:bodyPr/>
        <a:lstStyle/>
        <a:p>
          <a:endParaRPr lang="en-US"/>
        </a:p>
      </dgm:t>
    </dgm:pt>
    <dgm:pt modelId="{EFA4B35F-B1C4-8F4C-B30D-5678272FA817}" type="pres">
      <dgm:prSet presAssocID="{2F40E661-6573-49AA-9589-DD9199B56DF0}" presName="Name0" presStyleCnt="0">
        <dgm:presLayoutVars>
          <dgm:dir/>
          <dgm:animLvl val="lvl"/>
          <dgm:resizeHandles val="exact"/>
        </dgm:presLayoutVars>
      </dgm:prSet>
      <dgm:spPr/>
    </dgm:pt>
    <dgm:pt modelId="{4E14CBF1-6342-2E44-81F1-C70DFC878E83}" type="pres">
      <dgm:prSet presAssocID="{0B3D7305-CED2-43CA-99C0-2A957BD04A82}" presName="linNode" presStyleCnt="0"/>
      <dgm:spPr/>
    </dgm:pt>
    <dgm:pt modelId="{82E51543-A936-1B4C-A5E6-2F9C807F67D6}" type="pres">
      <dgm:prSet presAssocID="{0B3D7305-CED2-43CA-99C0-2A957BD04A82}" presName="parentText" presStyleLbl="alignNode1" presStyleIdx="0" presStyleCnt="4">
        <dgm:presLayoutVars>
          <dgm:chMax val="1"/>
          <dgm:bulletEnabled/>
        </dgm:presLayoutVars>
      </dgm:prSet>
      <dgm:spPr/>
    </dgm:pt>
    <dgm:pt modelId="{859FB765-AC5D-034C-B957-B076F4B0CBA7}" type="pres">
      <dgm:prSet presAssocID="{0B3D7305-CED2-43CA-99C0-2A957BD04A82}" presName="descendantText" presStyleLbl="alignAccFollowNode1" presStyleIdx="0" presStyleCnt="4">
        <dgm:presLayoutVars>
          <dgm:bulletEnabled/>
        </dgm:presLayoutVars>
      </dgm:prSet>
      <dgm:spPr/>
    </dgm:pt>
    <dgm:pt modelId="{30F00C95-50E6-4543-8207-9F9712898069}" type="pres">
      <dgm:prSet presAssocID="{9302C5B3-8AD5-4B1F-8F02-A63DF45D230B}" presName="sp" presStyleCnt="0"/>
      <dgm:spPr/>
    </dgm:pt>
    <dgm:pt modelId="{2E68060C-BCD2-AF45-9005-19FD7C25470D}" type="pres">
      <dgm:prSet presAssocID="{7EC6FA8E-EBB5-4E99-909F-E0DEE22F229C}" presName="linNode" presStyleCnt="0"/>
      <dgm:spPr/>
    </dgm:pt>
    <dgm:pt modelId="{03B0C7E4-155F-A248-9447-387BF925265F}" type="pres">
      <dgm:prSet presAssocID="{7EC6FA8E-EBB5-4E99-909F-E0DEE22F229C}" presName="parentText" presStyleLbl="alignNode1" presStyleIdx="1" presStyleCnt="4">
        <dgm:presLayoutVars>
          <dgm:chMax val="1"/>
          <dgm:bulletEnabled/>
        </dgm:presLayoutVars>
      </dgm:prSet>
      <dgm:spPr/>
    </dgm:pt>
    <dgm:pt modelId="{845FDB14-FBA1-B54F-8E7E-1579BA26D7BC}" type="pres">
      <dgm:prSet presAssocID="{7EC6FA8E-EBB5-4E99-909F-E0DEE22F229C}" presName="descendantText" presStyleLbl="alignAccFollowNode1" presStyleIdx="1" presStyleCnt="4">
        <dgm:presLayoutVars>
          <dgm:bulletEnabled/>
        </dgm:presLayoutVars>
      </dgm:prSet>
      <dgm:spPr/>
    </dgm:pt>
    <dgm:pt modelId="{720D53BC-A3CB-D944-974F-574DCFAAC3C6}" type="pres">
      <dgm:prSet presAssocID="{C019226C-438F-4F75-B8F4-870DE83F698C}" presName="sp" presStyleCnt="0"/>
      <dgm:spPr/>
    </dgm:pt>
    <dgm:pt modelId="{5044093E-266D-8C42-9500-5F22B6B53F05}" type="pres">
      <dgm:prSet presAssocID="{1FE1AF33-52B7-4DA2-BFC3-F867852A8243}" presName="linNode" presStyleCnt="0"/>
      <dgm:spPr/>
    </dgm:pt>
    <dgm:pt modelId="{CE8084C7-6C5E-D84D-8F98-E7F438165966}" type="pres">
      <dgm:prSet presAssocID="{1FE1AF33-52B7-4DA2-BFC3-F867852A8243}" presName="parentText" presStyleLbl="alignNode1" presStyleIdx="2" presStyleCnt="4">
        <dgm:presLayoutVars>
          <dgm:chMax val="1"/>
          <dgm:bulletEnabled/>
        </dgm:presLayoutVars>
      </dgm:prSet>
      <dgm:spPr/>
    </dgm:pt>
    <dgm:pt modelId="{3D445C92-BD7F-C342-9FC2-45D5EAB279AA}" type="pres">
      <dgm:prSet presAssocID="{1FE1AF33-52B7-4DA2-BFC3-F867852A8243}" presName="descendantText" presStyleLbl="alignAccFollowNode1" presStyleIdx="2" presStyleCnt="4">
        <dgm:presLayoutVars>
          <dgm:bulletEnabled/>
        </dgm:presLayoutVars>
      </dgm:prSet>
      <dgm:spPr/>
    </dgm:pt>
    <dgm:pt modelId="{A32C9AC7-BD38-6449-B2DA-7AC704D8FC05}" type="pres">
      <dgm:prSet presAssocID="{DEDEE257-97A9-403E-8D30-119063327452}" presName="sp" presStyleCnt="0"/>
      <dgm:spPr/>
    </dgm:pt>
    <dgm:pt modelId="{C0B07F42-1D31-304E-92F6-88B56DEF2252}" type="pres">
      <dgm:prSet presAssocID="{595313D2-AC55-4299-AB9A-E58DECF2BA7F}" presName="linNode" presStyleCnt="0"/>
      <dgm:spPr/>
    </dgm:pt>
    <dgm:pt modelId="{F081E73A-2FAD-9D41-88F8-20EE5B35C37E}" type="pres">
      <dgm:prSet presAssocID="{595313D2-AC55-4299-AB9A-E58DECF2BA7F}" presName="parentText" presStyleLbl="alignNode1" presStyleIdx="3" presStyleCnt="4">
        <dgm:presLayoutVars>
          <dgm:chMax val="1"/>
          <dgm:bulletEnabled/>
        </dgm:presLayoutVars>
      </dgm:prSet>
      <dgm:spPr/>
    </dgm:pt>
    <dgm:pt modelId="{E6DA10DC-F06F-8740-981F-EEB25BEC182F}" type="pres">
      <dgm:prSet presAssocID="{595313D2-AC55-4299-AB9A-E58DECF2BA7F}" presName="descendantText" presStyleLbl="alignAccFollowNode1" presStyleIdx="3" presStyleCnt="4">
        <dgm:presLayoutVars>
          <dgm:bulletEnabled/>
        </dgm:presLayoutVars>
      </dgm:prSet>
      <dgm:spPr/>
    </dgm:pt>
  </dgm:ptLst>
  <dgm:cxnLst>
    <dgm:cxn modelId="{7BBBE01F-B4AE-4BDF-80C5-A07C5E8CA6B8}" srcId="{1FE1AF33-52B7-4DA2-BFC3-F867852A8243}" destId="{314D5DEB-7F11-4DB8-8E6C-63639B32FC4D}" srcOrd="0" destOrd="0" parTransId="{3398F3C4-17DF-4AAA-83A5-C49B7BA61134}" sibTransId="{AA0B2F1E-BA48-48A4-B0EC-7E62F6019F22}"/>
    <dgm:cxn modelId="{84CDC025-B475-F346-B50C-E4F08AB5D00C}" type="presOf" srcId="{FE2DE452-8307-444E-808C-414E2243F9E9}" destId="{845FDB14-FBA1-B54F-8E7E-1579BA26D7BC}" srcOrd="0" destOrd="1" presId="urn:microsoft.com/office/officeart/2016/7/layout/VerticalSolidActionList"/>
    <dgm:cxn modelId="{D2712A30-217B-487C-99F2-CAAE5CFF9F86}" srcId="{0784FC32-64ED-4793-8584-93CE0D75B8B2}" destId="{FE2DE452-8307-444E-808C-414E2243F9E9}" srcOrd="0" destOrd="0" parTransId="{41476D3C-182F-4C71-9CF9-40D440AC12BB}" sibTransId="{E6DABB22-2188-48F5-8536-3715628C905B}"/>
    <dgm:cxn modelId="{5AFD3B34-C73E-0846-88DA-72FAD33AE22C}" type="presOf" srcId="{0B3D7305-CED2-43CA-99C0-2A957BD04A82}" destId="{82E51543-A936-1B4C-A5E6-2F9C807F67D6}" srcOrd="0" destOrd="0" presId="urn:microsoft.com/office/officeart/2016/7/layout/VerticalSolidActionList"/>
    <dgm:cxn modelId="{4D46053B-27DA-D44D-893D-2E9D0F7B6254}" type="presOf" srcId="{FBB474E2-9E8B-40A4-969C-2B7E7E758415}" destId="{859FB765-AC5D-034C-B957-B076F4B0CBA7}" srcOrd="0" destOrd="1" presId="urn:microsoft.com/office/officeart/2016/7/layout/VerticalSolidActionList"/>
    <dgm:cxn modelId="{CAF5AB4E-3B8F-43D8-928C-A6E82471380F}" srcId="{2F40E661-6573-49AA-9589-DD9199B56DF0}" destId="{595313D2-AC55-4299-AB9A-E58DECF2BA7F}" srcOrd="3" destOrd="0" parTransId="{6E8BB14C-6B24-452E-ABBC-606B06DEE3E3}" sibTransId="{5A9D8F03-ACB6-487C-84FC-48539272DEA4}"/>
    <dgm:cxn modelId="{3717095E-3E78-4524-9CA0-89076A880DA0}" srcId="{595313D2-AC55-4299-AB9A-E58DECF2BA7F}" destId="{CA86E5D6-0A2B-4A7B-A447-0F218674E8D1}" srcOrd="0" destOrd="0" parTransId="{580D1E54-9845-4433-9A3F-BBAF681E24A9}" sibTransId="{D575ADAA-B0A0-4D15-8FB3-F0E072B411EE}"/>
    <dgm:cxn modelId="{2704525F-4175-4213-A438-B3E6E6E003D9}" srcId="{0B3D7305-CED2-43CA-99C0-2A957BD04A82}" destId="{29A7CAB1-997A-4DA3-AE3F-C08A5CFEECE7}" srcOrd="0" destOrd="0" parTransId="{511FD67D-3950-4F83-986E-4F82F504723D}" sibTransId="{903495AF-F628-4751-9A4C-3CD4EC7508B2}"/>
    <dgm:cxn modelId="{83344162-8543-D542-B277-FFA1D7C53498}" type="presOf" srcId="{0784FC32-64ED-4793-8584-93CE0D75B8B2}" destId="{845FDB14-FBA1-B54F-8E7E-1579BA26D7BC}" srcOrd="0" destOrd="0" presId="urn:microsoft.com/office/officeart/2016/7/layout/VerticalSolidActionList"/>
    <dgm:cxn modelId="{08C94D65-B31F-49E2-A59B-4BD85AA2FCE0}" srcId="{2F40E661-6573-49AA-9589-DD9199B56DF0}" destId="{0B3D7305-CED2-43CA-99C0-2A957BD04A82}" srcOrd="0" destOrd="0" parTransId="{E5854AFD-8EFA-4798-8ABD-775D4E213B5C}" sibTransId="{9302C5B3-8AD5-4B1F-8F02-A63DF45D230B}"/>
    <dgm:cxn modelId="{966B646A-455A-5445-9BE0-02E2A4109BCB}" type="presOf" srcId="{2F40E661-6573-49AA-9589-DD9199B56DF0}" destId="{EFA4B35F-B1C4-8F4C-B30D-5678272FA817}" srcOrd="0" destOrd="0" presId="urn:microsoft.com/office/officeart/2016/7/layout/VerticalSolidActionList"/>
    <dgm:cxn modelId="{5727E86E-1629-4A17-8EF4-3CD60BCBE75D}" srcId="{29A7CAB1-997A-4DA3-AE3F-C08A5CFEECE7}" destId="{FBB474E2-9E8B-40A4-969C-2B7E7E758415}" srcOrd="0" destOrd="0" parTransId="{9EEAA437-2210-4301-9209-72E5C9BC6A3D}" sibTransId="{2197369F-BB1C-4925-B327-6CE44B9A373D}"/>
    <dgm:cxn modelId="{45ED7086-545E-470A-B87C-86F05D6246A0}" srcId="{2F40E661-6573-49AA-9589-DD9199B56DF0}" destId="{7EC6FA8E-EBB5-4E99-909F-E0DEE22F229C}" srcOrd="1" destOrd="0" parTransId="{8EBFBED9-A2FE-405F-866A-4647F554B887}" sibTransId="{C019226C-438F-4F75-B8F4-870DE83F698C}"/>
    <dgm:cxn modelId="{EA8BAD91-31C9-BA42-B07F-C69A852A47E9}" type="presOf" srcId="{CA86E5D6-0A2B-4A7B-A447-0F218674E8D1}" destId="{E6DA10DC-F06F-8740-981F-EEB25BEC182F}" srcOrd="0" destOrd="0" presId="urn:microsoft.com/office/officeart/2016/7/layout/VerticalSolidActionList"/>
    <dgm:cxn modelId="{5683B8AB-CA7E-6047-AA9D-6A8CAB50A80B}" type="presOf" srcId="{1FE1AF33-52B7-4DA2-BFC3-F867852A8243}" destId="{CE8084C7-6C5E-D84D-8F98-E7F438165966}" srcOrd="0" destOrd="0" presId="urn:microsoft.com/office/officeart/2016/7/layout/VerticalSolidActionList"/>
    <dgm:cxn modelId="{C2F1A5B1-B09B-D640-9793-2597156BCFCF}" type="presOf" srcId="{595313D2-AC55-4299-AB9A-E58DECF2BA7F}" destId="{F081E73A-2FAD-9D41-88F8-20EE5B35C37E}" srcOrd="0" destOrd="0" presId="urn:microsoft.com/office/officeart/2016/7/layout/VerticalSolidActionList"/>
    <dgm:cxn modelId="{56BEAEC5-BA62-4FD9-BC95-859202DDD769}" srcId="{7EC6FA8E-EBB5-4E99-909F-E0DEE22F229C}" destId="{0784FC32-64ED-4793-8584-93CE0D75B8B2}" srcOrd="0" destOrd="0" parTransId="{D72CF6AF-F688-4180-BB76-C5B6D287795D}" sibTransId="{F73773D9-9C08-42C4-AFA7-37CFBEA5459E}"/>
    <dgm:cxn modelId="{C842AFD1-F5ED-44C3-A6F0-FF56A14A13D4}" srcId="{2F40E661-6573-49AA-9589-DD9199B56DF0}" destId="{1FE1AF33-52B7-4DA2-BFC3-F867852A8243}" srcOrd="2" destOrd="0" parTransId="{8E96800E-A6A2-4CB6-B5AE-F7BB89875334}" sibTransId="{DEDEE257-97A9-403E-8D30-119063327452}"/>
    <dgm:cxn modelId="{AC0CDAF0-346E-A64A-B8BC-7C8CD9DA64FD}" type="presOf" srcId="{29A7CAB1-997A-4DA3-AE3F-C08A5CFEECE7}" destId="{859FB765-AC5D-034C-B957-B076F4B0CBA7}" srcOrd="0" destOrd="0" presId="urn:microsoft.com/office/officeart/2016/7/layout/VerticalSolidActionList"/>
    <dgm:cxn modelId="{B8304DFA-BF06-C04B-B8C7-0E89253B6156}" type="presOf" srcId="{314D5DEB-7F11-4DB8-8E6C-63639B32FC4D}" destId="{3D445C92-BD7F-C342-9FC2-45D5EAB279AA}" srcOrd="0" destOrd="0" presId="urn:microsoft.com/office/officeart/2016/7/layout/VerticalSolidActionList"/>
    <dgm:cxn modelId="{0B00F7FF-A1AA-E94C-9434-E5F2D810C992}" type="presOf" srcId="{7EC6FA8E-EBB5-4E99-909F-E0DEE22F229C}" destId="{03B0C7E4-155F-A248-9447-387BF925265F}" srcOrd="0" destOrd="0" presId="urn:microsoft.com/office/officeart/2016/7/layout/VerticalSolidActionList"/>
    <dgm:cxn modelId="{4EF66979-8C35-6E49-A99D-ABBF0EBB342D}" type="presParOf" srcId="{EFA4B35F-B1C4-8F4C-B30D-5678272FA817}" destId="{4E14CBF1-6342-2E44-81F1-C70DFC878E83}" srcOrd="0" destOrd="0" presId="urn:microsoft.com/office/officeart/2016/7/layout/VerticalSolidActionList"/>
    <dgm:cxn modelId="{38B93E36-A2E2-2447-BFC0-C7FE551C7190}" type="presParOf" srcId="{4E14CBF1-6342-2E44-81F1-C70DFC878E83}" destId="{82E51543-A936-1B4C-A5E6-2F9C807F67D6}" srcOrd="0" destOrd="0" presId="urn:microsoft.com/office/officeart/2016/7/layout/VerticalSolidActionList"/>
    <dgm:cxn modelId="{5A89F437-6F43-7947-B737-ABA24542D4EE}" type="presParOf" srcId="{4E14CBF1-6342-2E44-81F1-C70DFC878E83}" destId="{859FB765-AC5D-034C-B957-B076F4B0CBA7}" srcOrd="1" destOrd="0" presId="urn:microsoft.com/office/officeart/2016/7/layout/VerticalSolidActionList"/>
    <dgm:cxn modelId="{04979DC6-A849-9243-8AA4-4C1FEFF3153B}" type="presParOf" srcId="{EFA4B35F-B1C4-8F4C-B30D-5678272FA817}" destId="{30F00C95-50E6-4543-8207-9F9712898069}" srcOrd="1" destOrd="0" presId="urn:microsoft.com/office/officeart/2016/7/layout/VerticalSolidActionList"/>
    <dgm:cxn modelId="{AD2235F4-B4C4-B445-B4E9-A12AAC85EA91}" type="presParOf" srcId="{EFA4B35F-B1C4-8F4C-B30D-5678272FA817}" destId="{2E68060C-BCD2-AF45-9005-19FD7C25470D}" srcOrd="2" destOrd="0" presId="urn:microsoft.com/office/officeart/2016/7/layout/VerticalSolidActionList"/>
    <dgm:cxn modelId="{639BF02E-B423-E744-A32B-CE6705099A5D}" type="presParOf" srcId="{2E68060C-BCD2-AF45-9005-19FD7C25470D}" destId="{03B0C7E4-155F-A248-9447-387BF925265F}" srcOrd="0" destOrd="0" presId="urn:microsoft.com/office/officeart/2016/7/layout/VerticalSolidActionList"/>
    <dgm:cxn modelId="{9B1B2725-F208-C245-8AB7-07FB1F7AE270}" type="presParOf" srcId="{2E68060C-BCD2-AF45-9005-19FD7C25470D}" destId="{845FDB14-FBA1-B54F-8E7E-1579BA26D7BC}" srcOrd="1" destOrd="0" presId="urn:microsoft.com/office/officeart/2016/7/layout/VerticalSolidActionList"/>
    <dgm:cxn modelId="{907D5170-8EB8-4540-9C41-2989B5698DEE}" type="presParOf" srcId="{EFA4B35F-B1C4-8F4C-B30D-5678272FA817}" destId="{720D53BC-A3CB-D944-974F-574DCFAAC3C6}" srcOrd="3" destOrd="0" presId="urn:microsoft.com/office/officeart/2016/7/layout/VerticalSolidActionList"/>
    <dgm:cxn modelId="{BD671E1D-702D-6040-8523-385276BF452B}" type="presParOf" srcId="{EFA4B35F-B1C4-8F4C-B30D-5678272FA817}" destId="{5044093E-266D-8C42-9500-5F22B6B53F05}" srcOrd="4" destOrd="0" presId="urn:microsoft.com/office/officeart/2016/7/layout/VerticalSolidActionList"/>
    <dgm:cxn modelId="{D180BCA2-A15A-AA42-9D3B-3E9B66B327DC}" type="presParOf" srcId="{5044093E-266D-8C42-9500-5F22B6B53F05}" destId="{CE8084C7-6C5E-D84D-8F98-E7F438165966}" srcOrd="0" destOrd="0" presId="urn:microsoft.com/office/officeart/2016/7/layout/VerticalSolidActionList"/>
    <dgm:cxn modelId="{22A144D1-ACA1-2F4F-A08D-DAE169C43D0C}" type="presParOf" srcId="{5044093E-266D-8C42-9500-5F22B6B53F05}" destId="{3D445C92-BD7F-C342-9FC2-45D5EAB279AA}" srcOrd="1" destOrd="0" presId="urn:microsoft.com/office/officeart/2016/7/layout/VerticalSolidActionList"/>
    <dgm:cxn modelId="{893D491A-6F2E-F04B-AB2D-ADFFE27F2BEE}" type="presParOf" srcId="{EFA4B35F-B1C4-8F4C-B30D-5678272FA817}" destId="{A32C9AC7-BD38-6449-B2DA-7AC704D8FC05}" srcOrd="5" destOrd="0" presId="urn:microsoft.com/office/officeart/2016/7/layout/VerticalSolidActionList"/>
    <dgm:cxn modelId="{677F1EB3-2F59-2A4E-8FF1-E66428FB51D4}" type="presParOf" srcId="{EFA4B35F-B1C4-8F4C-B30D-5678272FA817}" destId="{C0B07F42-1D31-304E-92F6-88B56DEF2252}" srcOrd="6" destOrd="0" presId="urn:microsoft.com/office/officeart/2016/7/layout/VerticalSolidActionList"/>
    <dgm:cxn modelId="{CEA1DED6-DC4C-4F47-BE6C-E93F15EBDCAB}" type="presParOf" srcId="{C0B07F42-1D31-304E-92F6-88B56DEF2252}" destId="{F081E73A-2FAD-9D41-88F8-20EE5B35C37E}" srcOrd="0" destOrd="0" presId="urn:microsoft.com/office/officeart/2016/7/layout/VerticalSolidActionList"/>
    <dgm:cxn modelId="{A9240153-9BAE-E94E-8D3C-B3B632456AAD}" type="presParOf" srcId="{C0B07F42-1D31-304E-92F6-88B56DEF2252}" destId="{E6DA10DC-F06F-8740-981F-EEB25BEC182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F1E36D-974F-46CC-82D6-BB1FDE3527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FF4936-6115-4745-A99F-96849BD33FDA}">
      <dgm:prSet/>
      <dgm:spPr/>
      <dgm:t>
        <a:bodyPr/>
        <a:lstStyle/>
        <a:p>
          <a:r>
            <a:rPr lang="en-US" dirty="0"/>
            <a:t>Algorithm expressed as sequential </a:t>
          </a:r>
          <a:r>
            <a:rPr lang="en-US" b="1" dirty="0"/>
            <a:t>steps</a:t>
          </a:r>
        </a:p>
      </dgm:t>
    </dgm:pt>
    <dgm:pt modelId="{68A87728-B8C0-4CF5-A699-B4172281661E}" type="parTrans" cxnId="{1AA9848E-D074-4572-8963-7602E0714072}">
      <dgm:prSet/>
      <dgm:spPr/>
      <dgm:t>
        <a:bodyPr/>
        <a:lstStyle/>
        <a:p>
          <a:endParaRPr lang="en-US"/>
        </a:p>
      </dgm:t>
    </dgm:pt>
    <dgm:pt modelId="{7DF32480-7B5B-4421-863A-32C33F1D4C35}" type="sibTrans" cxnId="{1AA9848E-D074-4572-8963-7602E0714072}">
      <dgm:prSet/>
      <dgm:spPr/>
      <dgm:t>
        <a:bodyPr/>
        <a:lstStyle/>
        <a:p>
          <a:endParaRPr lang="en-US"/>
        </a:p>
      </dgm:t>
    </dgm:pt>
    <dgm:pt modelId="{7203E7FA-7172-46FC-834E-7C4B340F9BD5}">
      <dgm:prSet/>
      <dgm:spPr/>
      <dgm:t>
        <a:bodyPr/>
        <a:lstStyle/>
        <a:p>
          <a:r>
            <a:rPr lang="en-US" dirty="0"/>
            <a:t>You think about where and how the data </a:t>
          </a:r>
          <a:r>
            <a:rPr lang="en-US" b="1" dirty="0"/>
            <a:t>enters</a:t>
          </a:r>
          <a:r>
            <a:rPr lang="en-US" dirty="0"/>
            <a:t> (input)</a:t>
          </a:r>
        </a:p>
      </dgm:t>
    </dgm:pt>
    <dgm:pt modelId="{81457735-2FA9-4EA3-B89D-834D9D97A70A}" type="parTrans" cxnId="{07CBE479-D5B2-481E-9E45-7C26B39659E3}">
      <dgm:prSet/>
      <dgm:spPr/>
      <dgm:t>
        <a:bodyPr/>
        <a:lstStyle/>
        <a:p>
          <a:endParaRPr lang="en-US"/>
        </a:p>
      </dgm:t>
    </dgm:pt>
    <dgm:pt modelId="{C0FFF153-2827-4C08-9EFB-F1B241D503F7}" type="sibTrans" cxnId="{07CBE479-D5B2-481E-9E45-7C26B39659E3}">
      <dgm:prSet/>
      <dgm:spPr/>
      <dgm:t>
        <a:bodyPr/>
        <a:lstStyle/>
        <a:p>
          <a:endParaRPr lang="en-US"/>
        </a:p>
      </dgm:t>
    </dgm:pt>
    <dgm:pt modelId="{AC54696E-BE10-4C20-8513-737944CA7778}">
      <dgm:prSet/>
      <dgm:spPr/>
      <dgm:t>
        <a:bodyPr/>
        <a:lstStyle/>
        <a:p>
          <a:r>
            <a:rPr lang="en-US" dirty="0"/>
            <a:t>You think about </a:t>
          </a:r>
          <a:r>
            <a:rPr lang="en-US" b="1" dirty="0"/>
            <a:t>decision points</a:t>
          </a:r>
        </a:p>
      </dgm:t>
    </dgm:pt>
    <dgm:pt modelId="{21DB8650-1010-464A-B8D0-E92CBD09A1BB}" type="parTrans" cxnId="{DC129282-586B-4E25-B254-CFB4198209F5}">
      <dgm:prSet/>
      <dgm:spPr/>
      <dgm:t>
        <a:bodyPr/>
        <a:lstStyle/>
        <a:p>
          <a:endParaRPr lang="en-US"/>
        </a:p>
      </dgm:t>
    </dgm:pt>
    <dgm:pt modelId="{DDF90B95-12D6-4ED7-9664-744527C8CAF8}" type="sibTrans" cxnId="{DC129282-586B-4E25-B254-CFB4198209F5}">
      <dgm:prSet/>
      <dgm:spPr/>
      <dgm:t>
        <a:bodyPr/>
        <a:lstStyle/>
        <a:p>
          <a:endParaRPr lang="en-US"/>
        </a:p>
      </dgm:t>
    </dgm:pt>
    <dgm:pt modelId="{B16E6635-8354-44EF-882F-42DC7C5A85C8}">
      <dgm:prSet/>
      <dgm:spPr/>
      <dgm:t>
        <a:bodyPr/>
        <a:lstStyle/>
        <a:p>
          <a:r>
            <a:rPr lang="en-US" dirty="0"/>
            <a:t>You think about data transformation and </a:t>
          </a:r>
          <a:r>
            <a:rPr lang="en-US" b="1" dirty="0"/>
            <a:t>processing</a:t>
          </a:r>
        </a:p>
      </dgm:t>
    </dgm:pt>
    <dgm:pt modelId="{F5831588-FEBF-4B40-AA13-CA1150F048D8}" type="parTrans" cxnId="{CD13B264-2D66-487F-89A5-194D93AD2652}">
      <dgm:prSet/>
      <dgm:spPr/>
      <dgm:t>
        <a:bodyPr/>
        <a:lstStyle/>
        <a:p>
          <a:endParaRPr lang="en-US"/>
        </a:p>
      </dgm:t>
    </dgm:pt>
    <dgm:pt modelId="{B841BDFA-96B6-4901-8EFF-8977B882536B}" type="sibTrans" cxnId="{CD13B264-2D66-487F-89A5-194D93AD2652}">
      <dgm:prSet/>
      <dgm:spPr/>
      <dgm:t>
        <a:bodyPr/>
        <a:lstStyle/>
        <a:p>
          <a:endParaRPr lang="en-US"/>
        </a:p>
      </dgm:t>
    </dgm:pt>
    <dgm:pt modelId="{04807E29-C9B7-4D2D-819F-C0496B3453F3}">
      <dgm:prSet/>
      <dgm:spPr/>
      <dgm:t>
        <a:bodyPr/>
        <a:lstStyle/>
        <a:p>
          <a:r>
            <a:rPr lang="en-US" dirty="0"/>
            <a:t>You think about when and where to </a:t>
          </a:r>
          <a:r>
            <a:rPr lang="en-US" b="1" dirty="0"/>
            <a:t>output</a:t>
          </a:r>
          <a:r>
            <a:rPr lang="en-US" dirty="0"/>
            <a:t> the information</a:t>
          </a:r>
        </a:p>
      </dgm:t>
    </dgm:pt>
    <dgm:pt modelId="{94C66B9B-A3CF-46DC-9689-AE289EBF0F28}" type="parTrans" cxnId="{7A40D9DB-6913-46BE-8A4A-5E01ED9E0C86}">
      <dgm:prSet/>
      <dgm:spPr/>
      <dgm:t>
        <a:bodyPr/>
        <a:lstStyle/>
        <a:p>
          <a:endParaRPr lang="en-US"/>
        </a:p>
      </dgm:t>
    </dgm:pt>
    <dgm:pt modelId="{0B3B6E93-3C8C-454B-A7C7-9A4585F05241}" type="sibTrans" cxnId="{7A40D9DB-6913-46BE-8A4A-5E01ED9E0C86}">
      <dgm:prSet/>
      <dgm:spPr/>
      <dgm:t>
        <a:bodyPr/>
        <a:lstStyle/>
        <a:p>
          <a:endParaRPr lang="en-US"/>
        </a:p>
      </dgm:t>
    </dgm:pt>
    <dgm:pt modelId="{0223ED76-CBBB-4637-A28B-CBC23835CCBB}" type="pres">
      <dgm:prSet presAssocID="{E8F1E36D-974F-46CC-82D6-BB1FDE3527C5}" presName="root" presStyleCnt="0">
        <dgm:presLayoutVars>
          <dgm:dir/>
          <dgm:resizeHandles val="exact"/>
        </dgm:presLayoutVars>
      </dgm:prSet>
      <dgm:spPr/>
    </dgm:pt>
    <dgm:pt modelId="{F59DB9F4-2A3F-43AD-B3A4-2390D1703E3A}" type="pres">
      <dgm:prSet presAssocID="{DDFF4936-6115-4745-A99F-96849BD33FDA}" presName="compNode" presStyleCnt="0"/>
      <dgm:spPr/>
    </dgm:pt>
    <dgm:pt modelId="{E31279E9-368B-4DDB-8F9B-A3FD7EF356C6}" type="pres">
      <dgm:prSet presAssocID="{DDFF4936-6115-4745-A99F-96849BD33FDA}" presName="bgRect" presStyleLbl="bgShp" presStyleIdx="0" presStyleCnt="5"/>
      <dgm:spPr/>
    </dgm:pt>
    <dgm:pt modelId="{E7B3FC6D-E2E4-404C-8604-07609627F507}" type="pres">
      <dgm:prSet presAssocID="{DDFF4936-6115-4745-A99F-96849BD33FD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3C2207E-F15D-4303-AFF0-5E1093F2A345}" type="pres">
      <dgm:prSet presAssocID="{DDFF4936-6115-4745-A99F-96849BD33FDA}" presName="spaceRect" presStyleCnt="0"/>
      <dgm:spPr/>
    </dgm:pt>
    <dgm:pt modelId="{37F2CB9C-A16B-4DF5-8547-0CA65CC420EB}" type="pres">
      <dgm:prSet presAssocID="{DDFF4936-6115-4745-A99F-96849BD33FDA}" presName="parTx" presStyleLbl="revTx" presStyleIdx="0" presStyleCnt="5">
        <dgm:presLayoutVars>
          <dgm:chMax val="0"/>
          <dgm:chPref val="0"/>
        </dgm:presLayoutVars>
      </dgm:prSet>
      <dgm:spPr/>
    </dgm:pt>
    <dgm:pt modelId="{8C5663FC-D734-4DB9-939E-ABEA942459DE}" type="pres">
      <dgm:prSet presAssocID="{7DF32480-7B5B-4421-863A-32C33F1D4C35}" presName="sibTrans" presStyleCnt="0"/>
      <dgm:spPr/>
    </dgm:pt>
    <dgm:pt modelId="{73147667-6ACD-4CDE-BC7B-1C9EF4DFC902}" type="pres">
      <dgm:prSet presAssocID="{7203E7FA-7172-46FC-834E-7C4B340F9BD5}" presName="compNode" presStyleCnt="0"/>
      <dgm:spPr/>
    </dgm:pt>
    <dgm:pt modelId="{DFC54F84-D511-42ED-961E-AD0FE2E4296C}" type="pres">
      <dgm:prSet presAssocID="{7203E7FA-7172-46FC-834E-7C4B340F9BD5}" presName="bgRect" presStyleLbl="bgShp" presStyleIdx="1" presStyleCnt="5"/>
      <dgm:spPr/>
    </dgm:pt>
    <dgm:pt modelId="{FC7AF30B-3A7F-46B2-ADA6-FFD33674E60C}" type="pres">
      <dgm:prSet presAssocID="{7203E7FA-7172-46FC-834E-7C4B340F9B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FCFF80CC-4847-4E02-94C9-C0A8C93BBE7F}" type="pres">
      <dgm:prSet presAssocID="{7203E7FA-7172-46FC-834E-7C4B340F9BD5}" presName="spaceRect" presStyleCnt="0"/>
      <dgm:spPr/>
    </dgm:pt>
    <dgm:pt modelId="{3205AE75-BDA5-4847-9AF0-72ACD7D5AA68}" type="pres">
      <dgm:prSet presAssocID="{7203E7FA-7172-46FC-834E-7C4B340F9BD5}" presName="parTx" presStyleLbl="revTx" presStyleIdx="1" presStyleCnt="5">
        <dgm:presLayoutVars>
          <dgm:chMax val="0"/>
          <dgm:chPref val="0"/>
        </dgm:presLayoutVars>
      </dgm:prSet>
      <dgm:spPr/>
    </dgm:pt>
    <dgm:pt modelId="{C97A3D88-9945-4F8D-9178-322A772E4816}" type="pres">
      <dgm:prSet presAssocID="{C0FFF153-2827-4C08-9EFB-F1B241D503F7}" presName="sibTrans" presStyleCnt="0"/>
      <dgm:spPr/>
    </dgm:pt>
    <dgm:pt modelId="{F9ADB6F6-BE89-42CC-8262-57AB3859E72B}" type="pres">
      <dgm:prSet presAssocID="{AC54696E-BE10-4C20-8513-737944CA7778}" presName="compNode" presStyleCnt="0"/>
      <dgm:spPr/>
    </dgm:pt>
    <dgm:pt modelId="{E4749634-B06F-413D-B5D5-8CE3B22D762F}" type="pres">
      <dgm:prSet presAssocID="{AC54696E-BE10-4C20-8513-737944CA7778}" presName="bgRect" presStyleLbl="bgShp" presStyleIdx="2" presStyleCnt="5"/>
      <dgm:spPr/>
    </dgm:pt>
    <dgm:pt modelId="{D6F907BE-EDD7-4F4D-AE2A-2CEC8FA40CA7}" type="pres">
      <dgm:prSet presAssocID="{AC54696E-BE10-4C20-8513-737944CA777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011A092-E25A-4639-875D-90BFBE8847C2}" type="pres">
      <dgm:prSet presAssocID="{AC54696E-BE10-4C20-8513-737944CA7778}" presName="spaceRect" presStyleCnt="0"/>
      <dgm:spPr/>
    </dgm:pt>
    <dgm:pt modelId="{49A1F2E6-076F-48A8-B6FB-82C98C1F67F4}" type="pres">
      <dgm:prSet presAssocID="{AC54696E-BE10-4C20-8513-737944CA7778}" presName="parTx" presStyleLbl="revTx" presStyleIdx="2" presStyleCnt="5">
        <dgm:presLayoutVars>
          <dgm:chMax val="0"/>
          <dgm:chPref val="0"/>
        </dgm:presLayoutVars>
      </dgm:prSet>
      <dgm:spPr/>
    </dgm:pt>
    <dgm:pt modelId="{E182A105-6044-4B73-B3BC-60B4C99F2F27}" type="pres">
      <dgm:prSet presAssocID="{DDF90B95-12D6-4ED7-9664-744527C8CAF8}" presName="sibTrans" presStyleCnt="0"/>
      <dgm:spPr/>
    </dgm:pt>
    <dgm:pt modelId="{0584FC47-3DE1-4151-A70F-9648BB89CACA}" type="pres">
      <dgm:prSet presAssocID="{B16E6635-8354-44EF-882F-42DC7C5A85C8}" presName="compNode" presStyleCnt="0"/>
      <dgm:spPr/>
    </dgm:pt>
    <dgm:pt modelId="{B96D2AC1-2379-4F45-B1A5-32AB023B4BC0}" type="pres">
      <dgm:prSet presAssocID="{B16E6635-8354-44EF-882F-42DC7C5A85C8}" presName="bgRect" presStyleLbl="bgShp" presStyleIdx="3" presStyleCnt="5"/>
      <dgm:spPr/>
    </dgm:pt>
    <dgm:pt modelId="{4F87AD81-7FA7-4F6B-B67A-89FD8A8DECF8}" type="pres">
      <dgm:prSet presAssocID="{B16E6635-8354-44EF-882F-42DC7C5A85C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2BAE4F78-CF0D-4881-9A63-4731A88A084C}" type="pres">
      <dgm:prSet presAssocID="{B16E6635-8354-44EF-882F-42DC7C5A85C8}" presName="spaceRect" presStyleCnt="0"/>
      <dgm:spPr/>
    </dgm:pt>
    <dgm:pt modelId="{E5688165-BB5B-411F-9EC6-22077C46267D}" type="pres">
      <dgm:prSet presAssocID="{B16E6635-8354-44EF-882F-42DC7C5A85C8}" presName="parTx" presStyleLbl="revTx" presStyleIdx="3" presStyleCnt="5">
        <dgm:presLayoutVars>
          <dgm:chMax val="0"/>
          <dgm:chPref val="0"/>
        </dgm:presLayoutVars>
      </dgm:prSet>
      <dgm:spPr/>
    </dgm:pt>
    <dgm:pt modelId="{F89C0293-BEC3-4D57-AB80-3188CA872F5D}" type="pres">
      <dgm:prSet presAssocID="{B841BDFA-96B6-4901-8EFF-8977B882536B}" presName="sibTrans" presStyleCnt="0"/>
      <dgm:spPr/>
    </dgm:pt>
    <dgm:pt modelId="{DEEA752C-3543-4AD1-9E4D-235DF58B04FB}" type="pres">
      <dgm:prSet presAssocID="{04807E29-C9B7-4D2D-819F-C0496B3453F3}" presName="compNode" presStyleCnt="0"/>
      <dgm:spPr/>
    </dgm:pt>
    <dgm:pt modelId="{16E75322-C02B-4063-8958-EE2C97A90614}" type="pres">
      <dgm:prSet presAssocID="{04807E29-C9B7-4D2D-819F-C0496B3453F3}" presName="bgRect" presStyleLbl="bgShp" presStyleIdx="4" presStyleCnt="5"/>
      <dgm:spPr/>
    </dgm:pt>
    <dgm:pt modelId="{CCCA078C-4CFD-4348-ACB6-BE243168F785}" type="pres">
      <dgm:prSet presAssocID="{04807E29-C9B7-4D2D-819F-C0496B3453F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263F4FE5-F03D-46DE-9655-356FFF867D91}" type="pres">
      <dgm:prSet presAssocID="{04807E29-C9B7-4D2D-819F-C0496B3453F3}" presName="spaceRect" presStyleCnt="0"/>
      <dgm:spPr/>
    </dgm:pt>
    <dgm:pt modelId="{608722F8-08B0-4257-820A-7AC79F7FBF1C}" type="pres">
      <dgm:prSet presAssocID="{04807E29-C9B7-4D2D-819F-C0496B3453F3}" presName="parTx" presStyleLbl="revTx" presStyleIdx="4" presStyleCnt="5">
        <dgm:presLayoutVars>
          <dgm:chMax val="0"/>
          <dgm:chPref val="0"/>
        </dgm:presLayoutVars>
      </dgm:prSet>
      <dgm:spPr/>
    </dgm:pt>
  </dgm:ptLst>
  <dgm:cxnLst>
    <dgm:cxn modelId="{CD13B264-2D66-487F-89A5-194D93AD2652}" srcId="{E8F1E36D-974F-46CC-82D6-BB1FDE3527C5}" destId="{B16E6635-8354-44EF-882F-42DC7C5A85C8}" srcOrd="3" destOrd="0" parTransId="{F5831588-FEBF-4B40-AA13-CA1150F048D8}" sibTransId="{B841BDFA-96B6-4901-8EFF-8977B882536B}"/>
    <dgm:cxn modelId="{68D5F973-40BB-4B7C-BE6F-E8600289E5E6}" type="presOf" srcId="{AC54696E-BE10-4C20-8513-737944CA7778}" destId="{49A1F2E6-076F-48A8-B6FB-82C98C1F67F4}" srcOrd="0" destOrd="0" presId="urn:microsoft.com/office/officeart/2018/2/layout/IconVerticalSolidList"/>
    <dgm:cxn modelId="{07CBE479-D5B2-481E-9E45-7C26B39659E3}" srcId="{E8F1E36D-974F-46CC-82D6-BB1FDE3527C5}" destId="{7203E7FA-7172-46FC-834E-7C4B340F9BD5}" srcOrd="1" destOrd="0" parTransId="{81457735-2FA9-4EA3-B89D-834D9D97A70A}" sibTransId="{C0FFF153-2827-4C08-9EFB-F1B241D503F7}"/>
    <dgm:cxn modelId="{DC129282-586B-4E25-B254-CFB4198209F5}" srcId="{E8F1E36D-974F-46CC-82D6-BB1FDE3527C5}" destId="{AC54696E-BE10-4C20-8513-737944CA7778}" srcOrd="2" destOrd="0" parTransId="{21DB8650-1010-464A-B8D0-E92CBD09A1BB}" sibTransId="{DDF90B95-12D6-4ED7-9664-744527C8CAF8}"/>
    <dgm:cxn modelId="{3A5CCD8D-4434-4A29-BBB5-D97D5C77818F}" type="presOf" srcId="{7203E7FA-7172-46FC-834E-7C4B340F9BD5}" destId="{3205AE75-BDA5-4847-9AF0-72ACD7D5AA68}" srcOrd="0" destOrd="0" presId="urn:microsoft.com/office/officeart/2018/2/layout/IconVerticalSolidList"/>
    <dgm:cxn modelId="{1AA9848E-D074-4572-8963-7602E0714072}" srcId="{E8F1E36D-974F-46CC-82D6-BB1FDE3527C5}" destId="{DDFF4936-6115-4745-A99F-96849BD33FDA}" srcOrd="0" destOrd="0" parTransId="{68A87728-B8C0-4CF5-A699-B4172281661E}" sibTransId="{7DF32480-7B5B-4421-863A-32C33F1D4C35}"/>
    <dgm:cxn modelId="{CC84DEAB-4283-402D-A25C-D9B46F3F6487}" type="presOf" srcId="{DDFF4936-6115-4745-A99F-96849BD33FDA}" destId="{37F2CB9C-A16B-4DF5-8547-0CA65CC420EB}" srcOrd="0" destOrd="0" presId="urn:microsoft.com/office/officeart/2018/2/layout/IconVerticalSolidList"/>
    <dgm:cxn modelId="{E2DDB7C5-0308-43B3-9B9A-19D19B4C3E82}" type="presOf" srcId="{04807E29-C9B7-4D2D-819F-C0496B3453F3}" destId="{608722F8-08B0-4257-820A-7AC79F7FBF1C}" srcOrd="0" destOrd="0" presId="urn:microsoft.com/office/officeart/2018/2/layout/IconVerticalSolidList"/>
    <dgm:cxn modelId="{4313BFC6-1520-4B45-89FF-35551C69D043}" type="presOf" srcId="{B16E6635-8354-44EF-882F-42DC7C5A85C8}" destId="{E5688165-BB5B-411F-9EC6-22077C46267D}" srcOrd="0" destOrd="0" presId="urn:microsoft.com/office/officeart/2018/2/layout/IconVerticalSolidList"/>
    <dgm:cxn modelId="{80EF5CC7-BAF2-4B7E-BBC9-10079D3A4BC1}" type="presOf" srcId="{E8F1E36D-974F-46CC-82D6-BB1FDE3527C5}" destId="{0223ED76-CBBB-4637-A28B-CBC23835CCBB}" srcOrd="0" destOrd="0" presId="urn:microsoft.com/office/officeart/2018/2/layout/IconVerticalSolidList"/>
    <dgm:cxn modelId="{7A40D9DB-6913-46BE-8A4A-5E01ED9E0C86}" srcId="{E8F1E36D-974F-46CC-82D6-BB1FDE3527C5}" destId="{04807E29-C9B7-4D2D-819F-C0496B3453F3}" srcOrd="4" destOrd="0" parTransId="{94C66B9B-A3CF-46DC-9689-AE289EBF0F28}" sibTransId="{0B3B6E93-3C8C-454B-A7C7-9A4585F05241}"/>
    <dgm:cxn modelId="{88090250-C0A6-4F4D-9F88-FD2DD6AE951C}" type="presParOf" srcId="{0223ED76-CBBB-4637-A28B-CBC23835CCBB}" destId="{F59DB9F4-2A3F-43AD-B3A4-2390D1703E3A}" srcOrd="0" destOrd="0" presId="urn:microsoft.com/office/officeart/2018/2/layout/IconVerticalSolidList"/>
    <dgm:cxn modelId="{E63AA3E2-78B1-4C1D-AA8B-ADA4293218BF}" type="presParOf" srcId="{F59DB9F4-2A3F-43AD-B3A4-2390D1703E3A}" destId="{E31279E9-368B-4DDB-8F9B-A3FD7EF356C6}" srcOrd="0" destOrd="0" presId="urn:microsoft.com/office/officeart/2018/2/layout/IconVerticalSolidList"/>
    <dgm:cxn modelId="{2D0A6DCC-9274-42D3-ACF8-9867785D2C63}" type="presParOf" srcId="{F59DB9F4-2A3F-43AD-B3A4-2390D1703E3A}" destId="{E7B3FC6D-E2E4-404C-8604-07609627F507}" srcOrd="1" destOrd="0" presId="urn:microsoft.com/office/officeart/2018/2/layout/IconVerticalSolidList"/>
    <dgm:cxn modelId="{790336B3-A7C3-4661-B7B7-487B9DD40741}" type="presParOf" srcId="{F59DB9F4-2A3F-43AD-B3A4-2390D1703E3A}" destId="{83C2207E-F15D-4303-AFF0-5E1093F2A345}" srcOrd="2" destOrd="0" presId="urn:microsoft.com/office/officeart/2018/2/layout/IconVerticalSolidList"/>
    <dgm:cxn modelId="{9D5A5CF0-1B3B-43C2-B93D-A77758BC99A4}" type="presParOf" srcId="{F59DB9F4-2A3F-43AD-B3A4-2390D1703E3A}" destId="{37F2CB9C-A16B-4DF5-8547-0CA65CC420EB}" srcOrd="3" destOrd="0" presId="urn:microsoft.com/office/officeart/2018/2/layout/IconVerticalSolidList"/>
    <dgm:cxn modelId="{0F95AACE-9F6D-4039-952D-CE718443B28D}" type="presParOf" srcId="{0223ED76-CBBB-4637-A28B-CBC23835CCBB}" destId="{8C5663FC-D734-4DB9-939E-ABEA942459DE}" srcOrd="1" destOrd="0" presId="urn:microsoft.com/office/officeart/2018/2/layout/IconVerticalSolidList"/>
    <dgm:cxn modelId="{27C63A5D-BFDB-4344-BF6B-62EACB5DF8BB}" type="presParOf" srcId="{0223ED76-CBBB-4637-A28B-CBC23835CCBB}" destId="{73147667-6ACD-4CDE-BC7B-1C9EF4DFC902}" srcOrd="2" destOrd="0" presId="urn:microsoft.com/office/officeart/2018/2/layout/IconVerticalSolidList"/>
    <dgm:cxn modelId="{85A4878D-FF47-4EBF-975F-743E6F4EAA0D}" type="presParOf" srcId="{73147667-6ACD-4CDE-BC7B-1C9EF4DFC902}" destId="{DFC54F84-D511-42ED-961E-AD0FE2E4296C}" srcOrd="0" destOrd="0" presId="urn:microsoft.com/office/officeart/2018/2/layout/IconVerticalSolidList"/>
    <dgm:cxn modelId="{3BCC1BFE-FD8B-4060-8DEF-6CAEA04DABFE}" type="presParOf" srcId="{73147667-6ACD-4CDE-BC7B-1C9EF4DFC902}" destId="{FC7AF30B-3A7F-46B2-ADA6-FFD33674E60C}" srcOrd="1" destOrd="0" presId="urn:microsoft.com/office/officeart/2018/2/layout/IconVerticalSolidList"/>
    <dgm:cxn modelId="{F7F40F5D-87AB-4FB6-B9C2-9ADBC0759E76}" type="presParOf" srcId="{73147667-6ACD-4CDE-BC7B-1C9EF4DFC902}" destId="{FCFF80CC-4847-4E02-94C9-C0A8C93BBE7F}" srcOrd="2" destOrd="0" presId="urn:microsoft.com/office/officeart/2018/2/layout/IconVerticalSolidList"/>
    <dgm:cxn modelId="{CE9A208A-ECDA-41EE-9FAB-E5FC0155F1A1}" type="presParOf" srcId="{73147667-6ACD-4CDE-BC7B-1C9EF4DFC902}" destId="{3205AE75-BDA5-4847-9AF0-72ACD7D5AA68}" srcOrd="3" destOrd="0" presId="urn:microsoft.com/office/officeart/2018/2/layout/IconVerticalSolidList"/>
    <dgm:cxn modelId="{606E719B-6222-415A-9E02-B1AC60B103FD}" type="presParOf" srcId="{0223ED76-CBBB-4637-A28B-CBC23835CCBB}" destId="{C97A3D88-9945-4F8D-9178-322A772E4816}" srcOrd="3" destOrd="0" presId="urn:microsoft.com/office/officeart/2018/2/layout/IconVerticalSolidList"/>
    <dgm:cxn modelId="{90D8CC0F-CEA5-43FB-BAC7-AC3FECB27F8D}" type="presParOf" srcId="{0223ED76-CBBB-4637-A28B-CBC23835CCBB}" destId="{F9ADB6F6-BE89-42CC-8262-57AB3859E72B}" srcOrd="4" destOrd="0" presId="urn:microsoft.com/office/officeart/2018/2/layout/IconVerticalSolidList"/>
    <dgm:cxn modelId="{D0E10D78-47DB-4371-859E-EA657BF6E129}" type="presParOf" srcId="{F9ADB6F6-BE89-42CC-8262-57AB3859E72B}" destId="{E4749634-B06F-413D-B5D5-8CE3B22D762F}" srcOrd="0" destOrd="0" presId="urn:microsoft.com/office/officeart/2018/2/layout/IconVerticalSolidList"/>
    <dgm:cxn modelId="{5B7D6943-0D34-424F-8D31-400C6E121F2D}" type="presParOf" srcId="{F9ADB6F6-BE89-42CC-8262-57AB3859E72B}" destId="{D6F907BE-EDD7-4F4D-AE2A-2CEC8FA40CA7}" srcOrd="1" destOrd="0" presId="urn:microsoft.com/office/officeart/2018/2/layout/IconVerticalSolidList"/>
    <dgm:cxn modelId="{0F7079FF-B467-406D-8CB7-AF9361C21AD5}" type="presParOf" srcId="{F9ADB6F6-BE89-42CC-8262-57AB3859E72B}" destId="{C011A092-E25A-4639-875D-90BFBE8847C2}" srcOrd="2" destOrd="0" presId="urn:microsoft.com/office/officeart/2018/2/layout/IconVerticalSolidList"/>
    <dgm:cxn modelId="{75653534-28F6-4F32-BA6A-7BE81FFBCDA2}" type="presParOf" srcId="{F9ADB6F6-BE89-42CC-8262-57AB3859E72B}" destId="{49A1F2E6-076F-48A8-B6FB-82C98C1F67F4}" srcOrd="3" destOrd="0" presId="urn:microsoft.com/office/officeart/2018/2/layout/IconVerticalSolidList"/>
    <dgm:cxn modelId="{397519D8-76CB-4E85-9EC7-1D7955C5BCFC}" type="presParOf" srcId="{0223ED76-CBBB-4637-A28B-CBC23835CCBB}" destId="{E182A105-6044-4B73-B3BC-60B4C99F2F27}" srcOrd="5" destOrd="0" presId="urn:microsoft.com/office/officeart/2018/2/layout/IconVerticalSolidList"/>
    <dgm:cxn modelId="{5411972B-2569-469A-B810-0B6216FA77EB}" type="presParOf" srcId="{0223ED76-CBBB-4637-A28B-CBC23835CCBB}" destId="{0584FC47-3DE1-4151-A70F-9648BB89CACA}" srcOrd="6" destOrd="0" presId="urn:microsoft.com/office/officeart/2018/2/layout/IconVerticalSolidList"/>
    <dgm:cxn modelId="{607B85CA-1F41-4A1C-8862-51F5F0E0D550}" type="presParOf" srcId="{0584FC47-3DE1-4151-A70F-9648BB89CACA}" destId="{B96D2AC1-2379-4F45-B1A5-32AB023B4BC0}" srcOrd="0" destOrd="0" presId="urn:microsoft.com/office/officeart/2018/2/layout/IconVerticalSolidList"/>
    <dgm:cxn modelId="{1FC41BA6-83C7-4C0A-B3EF-436A6DFE4A08}" type="presParOf" srcId="{0584FC47-3DE1-4151-A70F-9648BB89CACA}" destId="{4F87AD81-7FA7-4F6B-B67A-89FD8A8DECF8}" srcOrd="1" destOrd="0" presId="urn:microsoft.com/office/officeart/2018/2/layout/IconVerticalSolidList"/>
    <dgm:cxn modelId="{3FA1694A-9842-4CF1-9D9C-A67B7C7C1E6D}" type="presParOf" srcId="{0584FC47-3DE1-4151-A70F-9648BB89CACA}" destId="{2BAE4F78-CF0D-4881-9A63-4731A88A084C}" srcOrd="2" destOrd="0" presId="urn:microsoft.com/office/officeart/2018/2/layout/IconVerticalSolidList"/>
    <dgm:cxn modelId="{EBB4E548-6B58-43BC-9DCA-66AD4E26691C}" type="presParOf" srcId="{0584FC47-3DE1-4151-A70F-9648BB89CACA}" destId="{E5688165-BB5B-411F-9EC6-22077C46267D}" srcOrd="3" destOrd="0" presId="urn:microsoft.com/office/officeart/2018/2/layout/IconVerticalSolidList"/>
    <dgm:cxn modelId="{900A8D66-B7EC-463F-BF34-60958F4F37D4}" type="presParOf" srcId="{0223ED76-CBBB-4637-A28B-CBC23835CCBB}" destId="{F89C0293-BEC3-4D57-AB80-3188CA872F5D}" srcOrd="7" destOrd="0" presId="urn:microsoft.com/office/officeart/2018/2/layout/IconVerticalSolidList"/>
    <dgm:cxn modelId="{9CBFC54B-DA16-4B5D-A394-C00568B8CC7B}" type="presParOf" srcId="{0223ED76-CBBB-4637-A28B-CBC23835CCBB}" destId="{DEEA752C-3543-4AD1-9E4D-235DF58B04FB}" srcOrd="8" destOrd="0" presId="urn:microsoft.com/office/officeart/2018/2/layout/IconVerticalSolidList"/>
    <dgm:cxn modelId="{5A689A87-52F6-4360-A32D-B04CB852B586}" type="presParOf" srcId="{DEEA752C-3543-4AD1-9E4D-235DF58B04FB}" destId="{16E75322-C02B-4063-8958-EE2C97A90614}" srcOrd="0" destOrd="0" presId="urn:microsoft.com/office/officeart/2018/2/layout/IconVerticalSolidList"/>
    <dgm:cxn modelId="{BB0E2FCF-5909-4F3E-BBC0-0558DF44AE31}" type="presParOf" srcId="{DEEA752C-3543-4AD1-9E4D-235DF58B04FB}" destId="{CCCA078C-4CFD-4348-ACB6-BE243168F785}" srcOrd="1" destOrd="0" presId="urn:microsoft.com/office/officeart/2018/2/layout/IconVerticalSolidList"/>
    <dgm:cxn modelId="{222D5257-D44D-40C1-B682-887F2AABD4AA}" type="presParOf" srcId="{DEEA752C-3543-4AD1-9E4D-235DF58B04FB}" destId="{263F4FE5-F03D-46DE-9655-356FFF867D91}" srcOrd="2" destOrd="0" presId="urn:microsoft.com/office/officeart/2018/2/layout/IconVerticalSolidList"/>
    <dgm:cxn modelId="{8414E602-8658-4121-A5EF-E3331A2D3711}" type="presParOf" srcId="{DEEA752C-3543-4AD1-9E4D-235DF58B04FB}" destId="{608722F8-08B0-4257-820A-7AC79F7FBF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5B968E-5C30-44D0-868F-2E202ED1A7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2A37B4-A298-427E-A515-BDB2477F86D7}">
      <dgm:prSet/>
      <dgm:spPr/>
      <dgm:t>
        <a:bodyPr/>
        <a:lstStyle/>
        <a:p>
          <a:r>
            <a:rPr lang="en-US"/>
            <a:t>Algorithm expressed as an English “essay”</a:t>
          </a:r>
        </a:p>
      </dgm:t>
    </dgm:pt>
    <dgm:pt modelId="{0987E626-CF39-4F52-8CE5-BF429FA9BED8}" type="parTrans" cxnId="{EB522D56-46AE-43B0-BC4D-758CE4F2B296}">
      <dgm:prSet/>
      <dgm:spPr/>
      <dgm:t>
        <a:bodyPr/>
        <a:lstStyle/>
        <a:p>
          <a:endParaRPr lang="en-US"/>
        </a:p>
      </dgm:t>
    </dgm:pt>
    <dgm:pt modelId="{FA8513E6-0A7B-4629-A1CF-B6EB79702F43}" type="sibTrans" cxnId="{EB522D56-46AE-43B0-BC4D-758CE4F2B296}">
      <dgm:prSet/>
      <dgm:spPr/>
      <dgm:t>
        <a:bodyPr/>
        <a:lstStyle/>
        <a:p>
          <a:endParaRPr lang="en-US"/>
        </a:p>
      </dgm:t>
    </dgm:pt>
    <dgm:pt modelId="{7F4FD0B3-972B-4732-A157-E0A50D91F712}">
      <dgm:prSet/>
      <dgm:spPr/>
      <dgm:t>
        <a:bodyPr/>
        <a:lstStyle/>
        <a:p>
          <a:r>
            <a:rPr lang="en-US"/>
            <a:t>Less structured compared to flowcharts</a:t>
          </a:r>
        </a:p>
      </dgm:t>
    </dgm:pt>
    <dgm:pt modelId="{8895A071-C024-4D5B-8BCA-DE9D9A987F09}" type="parTrans" cxnId="{71274166-8935-4E99-BAA2-62D053D3173B}">
      <dgm:prSet/>
      <dgm:spPr/>
      <dgm:t>
        <a:bodyPr/>
        <a:lstStyle/>
        <a:p>
          <a:endParaRPr lang="en-US"/>
        </a:p>
      </dgm:t>
    </dgm:pt>
    <dgm:pt modelId="{4CB97D87-779E-435C-AED3-2F1868DEE7BE}" type="sibTrans" cxnId="{71274166-8935-4E99-BAA2-62D053D3173B}">
      <dgm:prSet/>
      <dgm:spPr/>
      <dgm:t>
        <a:bodyPr/>
        <a:lstStyle/>
        <a:p>
          <a:endParaRPr lang="en-US"/>
        </a:p>
      </dgm:t>
    </dgm:pt>
    <dgm:pt modelId="{21D987FF-B4E1-47B8-9DA3-E43EF3D222C9}">
      <dgm:prSet/>
      <dgm:spPr/>
      <dgm:t>
        <a:bodyPr/>
        <a:lstStyle/>
        <a:p>
          <a:r>
            <a:rPr lang="en-US"/>
            <a:t>But provides greater room for creativity!</a:t>
          </a:r>
        </a:p>
      </dgm:t>
    </dgm:pt>
    <dgm:pt modelId="{9F0A7EB2-D22B-4F70-B0D4-A4CE52CC3569}" type="parTrans" cxnId="{3E383496-1875-40E3-A0FD-B67EEE87563E}">
      <dgm:prSet/>
      <dgm:spPr/>
      <dgm:t>
        <a:bodyPr/>
        <a:lstStyle/>
        <a:p>
          <a:endParaRPr lang="en-US"/>
        </a:p>
      </dgm:t>
    </dgm:pt>
    <dgm:pt modelId="{2A0BACE7-31F3-4128-B178-6B329D84735D}" type="sibTrans" cxnId="{3E383496-1875-40E3-A0FD-B67EEE87563E}">
      <dgm:prSet/>
      <dgm:spPr/>
      <dgm:t>
        <a:bodyPr/>
        <a:lstStyle/>
        <a:p>
          <a:endParaRPr lang="en-US"/>
        </a:p>
      </dgm:t>
    </dgm:pt>
    <dgm:pt modelId="{BCCACBCA-DB46-4152-A07A-09CA191E0A07}">
      <dgm:prSet/>
      <dgm:spPr/>
      <dgm:t>
        <a:bodyPr/>
        <a:lstStyle/>
        <a:p>
          <a:r>
            <a:rPr lang="en-US"/>
            <a:t>Preferred mode of algorithm sharing because it is all about the idea, while leaving room for interpretation</a:t>
          </a:r>
        </a:p>
      </dgm:t>
    </dgm:pt>
    <dgm:pt modelId="{F78EF8C8-C006-4DDA-A92E-EADCB5A7511C}" type="parTrans" cxnId="{78CD22F0-E88E-4F41-AC01-5D225666B33B}">
      <dgm:prSet/>
      <dgm:spPr/>
      <dgm:t>
        <a:bodyPr/>
        <a:lstStyle/>
        <a:p>
          <a:endParaRPr lang="en-US"/>
        </a:p>
      </dgm:t>
    </dgm:pt>
    <dgm:pt modelId="{C6312581-2C68-4648-9F53-9E02A83F9FE9}" type="sibTrans" cxnId="{78CD22F0-E88E-4F41-AC01-5D225666B33B}">
      <dgm:prSet/>
      <dgm:spPr/>
      <dgm:t>
        <a:bodyPr/>
        <a:lstStyle/>
        <a:p>
          <a:endParaRPr lang="en-US"/>
        </a:p>
      </dgm:t>
    </dgm:pt>
    <dgm:pt modelId="{BF295CFD-E927-4610-90E0-67F1F970543C}" type="pres">
      <dgm:prSet presAssocID="{4F5B968E-5C30-44D0-868F-2E202ED1A710}" presName="root" presStyleCnt="0">
        <dgm:presLayoutVars>
          <dgm:dir/>
          <dgm:resizeHandles val="exact"/>
        </dgm:presLayoutVars>
      </dgm:prSet>
      <dgm:spPr/>
    </dgm:pt>
    <dgm:pt modelId="{414FDFBC-99E7-40BD-9B31-3D841D5419CF}" type="pres">
      <dgm:prSet presAssocID="{1F2A37B4-A298-427E-A515-BDB2477F86D7}" presName="compNode" presStyleCnt="0"/>
      <dgm:spPr/>
    </dgm:pt>
    <dgm:pt modelId="{28BE33B6-9C60-4CF3-88F0-AB624D744AE0}" type="pres">
      <dgm:prSet presAssocID="{1F2A37B4-A298-427E-A515-BDB2477F86D7}" presName="bgRect" presStyleLbl="bgShp" presStyleIdx="0" presStyleCnt="4"/>
      <dgm:spPr/>
    </dgm:pt>
    <dgm:pt modelId="{8D9F162C-49A3-4416-A06A-5B52747B78D5}" type="pres">
      <dgm:prSet presAssocID="{1F2A37B4-A298-427E-A515-BDB2477F86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0DD10DC0-BD73-46A4-9026-A2EA8E7EEEEE}" type="pres">
      <dgm:prSet presAssocID="{1F2A37B4-A298-427E-A515-BDB2477F86D7}" presName="spaceRect" presStyleCnt="0"/>
      <dgm:spPr/>
    </dgm:pt>
    <dgm:pt modelId="{D0AD95F7-BFD7-4D42-8118-E4485292B047}" type="pres">
      <dgm:prSet presAssocID="{1F2A37B4-A298-427E-A515-BDB2477F86D7}" presName="parTx" presStyleLbl="revTx" presStyleIdx="0" presStyleCnt="4">
        <dgm:presLayoutVars>
          <dgm:chMax val="0"/>
          <dgm:chPref val="0"/>
        </dgm:presLayoutVars>
      </dgm:prSet>
      <dgm:spPr/>
    </dgm:pt>
    <dgm:pt modelId="{997E9528-4059-4BC6-8A66-4EEBD245B24F}" type="pres">
      <dgm:prSet presAssocID="{FA8513E6-0A7B-4629-A1CF-B6EB79702F43}" presName="sibTrans" presStyleCnt="0"/>
      <dgm:spPr/>
    </dgm:pt>
    <dgm:pt modelId="{D741FA6C-A94E-49AE-A826-F0A73DDE7FAD}" type="pres">
      <dgm:prSet presAssocID="{7F4FD0B3-972B-4732-A157-E0A50D91F712}" presName="compNode" presStyleCnt="0"/>
      <dgm:spPr/>
    </dgm:pt>
    <dgm:pt modelId="{8EB85FB0-8F3F-43A6-AF3C-EE1E72A63BE8}" type="pres">
      <dgm:prSet presAssocID="{7F4FD0B3-972B-4732-A157-E0A50D91F712}" presName="bgRect" presStyleLbl="bgShp" presStyleIdx="1" presStyleCnt="4"/>
      <dgm:spPr/>
    </dgm:pt>
    <dgm:pt modelId="{1863CC1B-5753-496D-BB7D-B25EB77E86FF}" type="pres">
      <dgm:prSet presAssocID="{7F4FD0B3-972B-4732-A157-E0A50D91F7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A365B00-EF8C-4F06-912E-48D3259EA64A}" type="pres">
      <dgm:prSet presAssocID="{7F4FD0B3-972B-4732-A157-E0A50D91F712}" presName="spaceRect" presStyleCnt="0"/>
      <dgm:spPr/>
    </dgm:pt>
    <dgm:pt modelId="{CBAA1697-A5EE-4DE7-AF2C-FF75D9F80180}" type="pres">
      <dgm:prSet presAssocID="{7F4FD0B3-972B-4732-A157-E0A50D91F712}" presName="parTx" presStyleLbl="revTx" presStyleIdx="1" presStyleCnt="4">
        <dgm:presLayoutVars>
          <dgm:chMax val="0"/>
          <dgm:chPref val="0"/>
        </dgm:presLayoutVars>
      </dgm:prSet>
      <dgm:spPr/>
    </dgm:pt>
    <dgm:pt modelId="{126990F1-A2A2-472F-B0B5-364ED3064AC0}" type="pres">
      <dgm:prSet presAssocID="{4CB97D87-779E-435C-AED3-2F1868DEE7BE}" presName="sibTrans" presStyleCnt="0"/>
      <dgm:spPr/>
    </dgm:pt>
    <dgm:pt modelId="{87B4D685-6DF3-42B4-99D1-6746A918BF4D}" type="pres">
      <dgm:prSet presAssocID="{21D987FF-B4E1-47B8-9DA3-E43EF3D222C9}" presName="compNode" presStyleCnt="0"/>
      <dgm:spPr/>
    </dgm:pt>
    <dgm:pt modelId="{636EBCDD-2568-4873-A7C2-12528E952FDF}" type="pres">
      <dgm:prSet presAssocID="{21D987FF-B4E1-47B8-9DA3-E43EF3D222C9}" presName="bgRect" presStyleLbl="bgShp" presStyleIdx="2" presStyleCnt="4"/>
      <dgm:spPr/>
    </dgm:pt>
    <dgm:pt modelId="{69F8B8F0-F671-495E-97B1-48A2C4228829}" type="pres">
      <dgm:prSet presAssocID="{21D987FF-B4E1-47B8-9DA3-E43EF3D222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5A19A4D8-2A8B-4CEA-BC7D-623E8DB42D75}" type="pres">
      <dgm:prSet presAssocID="{21D987FF-B4E1-47B8-9DA3-E43EF3D222C9}" presName="spaceRect" presStyleCnt="0"/>
      <dgm:spPr/>
    </dgm:pt>
    <dgm:pt modelId="{9E2E732D-0D66-4651-9457-FD191FAE9779}" type="pres">
      <dgm:prSet presAssocID="{21D987FF-B4E1-47B8-9DA3-E43EF3D222C9}" presName="parTx" presStyleLbl="revTx" presStyleIdx="2" presStyleCnt="4">
        <dgm:presLayoutVars>
          <dgm:chMax val="0"/>
          <dgm:chPref val="0"/>
        </dgm:presLayoutVars>
      </dgm:prSet>
      <dgm:spPr/>
    </dgm:pt>
    <dgm:pt modelId="{E3674CF4-749E-4F33-9D1D-12CBD321E560}" type="pres">
      <dgm:prSet presAssocID="{2A0BACE7-31F3-4128-B178-6B329D84735D}" presName="sibTrans" presStyleCnt="0"/>
      <dgm:spPr/>
    </dgm:pt>
    <dgm:pt modelId="{541B9375-4AE6-48E4-8813-A365C4083122}" type="pres">
      <dgm:prSet presAssocID="{BCCACBCA-DB46-4152-A07A-09CA191E0A07}" presName="compNode" presStyleCnt="0"/>
      <dgm:spPr/>
    </dgm:pt>
    <dgm:pt modelId="{F32FAD75-153B-4E8D-8C18-73B4867FC26F}" type="pres">
      <dgm:prSet presAssocID="{BCCACBCA-DB46-4152-A07A-09CA191E0A07}" presName="bgRect" presStyleLbl="bgShp" presStyleIdx="3" presStyleCnt="4"/>
      <dgm:spPr/>
    </dgm:pt>
    <dgm:pt modelId="{AA69027B-7747-4771-A6A6-961AEB0B3ABA}" type="pres">
      <dgm:prSet presAssocID="{BCCACBCA-DB46-4152-A07A-09CA191E0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F96EBA8F-FF22-4E2A-ACCF-3C476AD9A079}" type="pres">
      <dgm:prSet presAssocID="{BCCACBCA-DB46-4152-A07A-09CA191E0A07}" presName="spaceRect" presStyleCnt="0"/>
      <dgm:spPr/>
    </dgm:pt>
    <dgm:pt modelId="{E9ECD8EA-AED5-4044-9DEE-DC0B78533B62}" type="pres">
      <dgm:prSet presAssocID="{BCCACBCA-DB46-4152-A07A-09CA191E0A07}" presName="parTx" presStyleLbl="revTx" presStyleIdx="3" presStyleCnt="4">
        <dgm:presLayoutVars>
          <dgm:chMax val="0"/>
          <dgm:chPref val="0"/>
        </dgm:presLayoutVars>
      </dgm:prSet>
      <dgm:spPr/>
    </dgm:pt>
  </dgm:ptLst>
  <dgm:cxnLst>
    <dgm:cxn modelId="{00A2D910-E996-4CDC-B070-13EADC333D7D}" type="presOf" srcId="{7F4FD0B3-972B-4732-A157-E0A50D91F712}" destId="{CBAA1697-A5EE-4DE7-AF2C-FF75D9F80180}" srcOrd="0" destOrd="0" presId="urn:microsoft.com/office/officeart/2018/2/layout/IconVerticalSolidList"/>
    <dgm:cxn modelId="{147A6E2E-778A-4DFB-BB51-57B06234CEFD}" type="presOf" srcId="{1F2A37B4-A298-427E-A515-BDB2477F86D7}" destId="{D0AD95F7-BFD7-4D42-8118-E4485292B047}" srcOrd="0" destOrd="0" presId="urn:microsoft.com/office/officeart/2018/2/layout/IconVerticalSolidList"/>
    <dgm:cxn modelId="{29602340-6A79-4C20-A8CA-F1A1241AC905}" type="presOf" srcId="{BCCACBCA-DB46-4152-A07A-09CA191E0A07}" destId="{E9ECD8EA-AED5-4044-9DEE-DC0B78533B62}" srcOrd="0" destOrd="0" presId="urn:microsoft.com/office/officeart/2018/2/layout/IconVerticalSolidList"/>
    <dgm:cxn modelId="{EB522D56-46AE-43B0-BC4D-758CE4F2B296}" srcId="{4F5B968E-5C30-44D0-868F-2E202ED1A710}" destId="{1F2A37B4-A298-427E-A515-BDB2477F86D7}" srcOrd="0" destOrd="0" parTransId="{0987E626-CF39-4F52-8CE5-BF429FA9BED8}" sibTransId="{FA8513E6-0A7B-4629-A1CF-B6EB79702F43}"/>
    <dgm:cxn modelId="{71274166-8935-4E99-BAA2-62D053D3173B}" srcId="{4F5B968E-5C30-44D0-868F-2E202ED1A710}" destId="{7F4FD0B3-972B-4732-A157-E0A50D91F712}" srcOrd="1" destOrd="0" parTransId="{8895A071-C024-4D5B-8BCA-DE9D9A987F09}" sibTransId="{4CB97D87-779E-435C-AED3-2F1868DEE7BE}"/>
    <dgm:cxn modelId="{2D9AF194-6093-47F0-9656-C15216231D1A}" type="presOf" srcId="{4F5B968E-5C30-44D0-868F-2E202ED1A710}" destId="{BF295CFD-E927-4610-90E0-67F1F970543C}" srcOrd="0" destOrd="0" presId="urn:microsoft.com/office/officeart/2018/2/layout/IconVerticalSolidList"/>
    <dgm:cxn modelId="{3E383496-1875-40E3-A0FD-B67EEE87563E}" srcId="{4F5B968E-5C30-44D0-868F-2E202ED1A710}" destId="{21D987FF-B4E1-47B8-9DA3-E43EF3D222C9}" srcOrd="2" destOrd="0" parTransId="{9F0A7EB2-D22B-4F70-B0D4-A4CE52CC3569}" sibTransId="{2A0BACE7-31F3-4128-B178-6B329D84735D}"/>
    <dgm:cxn modelId="{4821E7BA-7093-4EEE-81D3-F9CAFF764AA6}" type="presOf" srcId="{21D987FF-B4E1-47B8-9DA3-E43EF3D222C9}" destId="{9E2E732D-0D66-4651-9457-FD191FAE9779}" srcOrd="0" destOrd="0" presId="urn:microsoft.com/office/officeart/2018/2/layout/IconVerticalSolidList"/>
    <dgm:cxn modelId="{78CD22F0-E88E-4F41-AC01-5D225666B33B}" srcId="{4F5B968E-5C30-44D0-868F-2E202ED1A710}" destId="{BCCACBCA-DB46-4152-A07A-09CA191E0A07}" srcOrd="3" destOrd="0" parTransId="{F78EF8C8-C006-4DDA-A92E-EADCB5A7511C}" sibTransId="{C6312581-2C68-4648-9F53-9E02A83F9FE9}"/>
    <dgm:cxn modelId="{C57F6E24-83E4-4FB6-97F1-FF7C1E535293}" type="presParOf" srcId="{BF295CFD-E927-4610-90E0-67F1F970543C}" destId="{414FDFBC-99E7-40BD-9B31-3D841D5419CF}" srcOrd="0" destOrd="0" presId="urn:microsoft.com/office/officeart/2018/2/layout/IconVerticalSolidList"/>
    <dgm:cxn modelId="{6FE1A34E-C135-4C72-804F-7A5789796D08}" type="presParOf" srcId="{414FDFBC-99E7-40BD-9B31-3D841D5419CF}" destId="{28BE33B6-9C60-4CF3-88F0-AB624D744AE0}" srcOrd="0" destOrd="0" presId="urn:microsoft.com/office/officeart/2018/2/layout/IconVerticalSolidList"/>
    <dgm:cxn modelId="{6D921611-0A6E-43E4-A82D-F74DC860F1A9}" type="presParOf" srcId="{414FDFBC-99E7-40BD-9B31-3D841D5419CF}" destId="{8D9F162C-49A3-4416-A06A-5B52747B78D5}" srcOrd="1" destOrd="0" presId="urn:microsoft.com/office/officeart/2018/2/layout/IconVerticalSolidList"/>
    <dgm:cxn modelId="{A99F88F0-3D43-4E3A-8E58-1A4D06CF5951}" type="presParOf" srcId="{414FDFBC-99E7-40BD-9B31-3D841D5419CF}" destId="{0DD10DC0-BD73-46A4-9026-A2EA8E7EEEEE}" srcOrd="2" destOrd="0" presId="urn:microsoft.com/office/officeart/2018/2/layout/IconVerticalSolidList"/>
    <dgm:cxn modelId="{0B81BE7E-3602-4544-9B54-3A12CB1B6C5F}" type="presParOf" srcId="{414FDFBC-99E7-40BD-9B31-3D841D5419CF}" destId="{D0AD95F7-BFD7-4D42-8118-E4485292B047}" srcOrd="3" destOrd="0" presId="urn:microsoft.com/office/officeart/2018/2/layout/IconVerticalSolidList"/>
    <dgm:cxn modelId="{FE9FE93A-111C-4AA6-92ED-009268029005}" type="presParOf" srcId="{BF295CFD-E927-4610-90E0-67F1F970543C}" destId="{997E9528-4059-4BC6-8A66-4EEBD245B24F}" srcOrd="1" destOrd="0" presId="urn:microsoft.com/office/officeart/2018/2/layout/IconVerticalSolidList"/>
    <dgm:cxn modelId="{12BA0B3B-CE68-4C34-BD9C-3424F33BCB6D}" type="presParOf" srcId="{BF295CFD-E927-4610-90E0-67F1F970543C}" destId="{D741FA6C-A94E-49AE-A826-F0A73DDE7FAD}" srcOrd="2" destOrd="0" presId="urn:microsoft.com/office/officeart/2018/2/layout/IconVerticalSolidList"/>
    <dgm:cxn modelId="{A7D194F7-1633-4737-97DE-76EC73D7658F}" type="presParOf" srcId="{D741FA6C-A94E-49AE-A826-F0A73DDE7FAD}" destId="{8EB85FB0-8F3F-43A6-AF3C-EE1E72A63BE8}" srcOrd="0" destOrd="0" presId="urn:microsoft.com/office/officeart/2018/2/layout/IconVerticalSolidList"/>
    <dgm:cxn modelId="{8D1F767E-123E-4EA6-89DF-C62418284C66}" type="presParOf" srcId="{D741FA6C-A94E-49AE-A826-F0A73DDE7FAD}" destId="{1863CC1B-5753-496D-BB7D-B25EB77E86FF}" srcOrd="1" destOrd="0" presId="urn:microsoft.com/office/officeart/2018/2/layout/IconVerticalSolidList"/>
    <dgm:cxn modelId="{BE47A22F-3B68-4EBD-B924-4823088FBC30}" type="presParOf" srcId="{D741FA6C-A94E-49AE-A826-F0A73DDE7FAD}" destId="{6A365B00-EF8C-4F06-912E-48D3259EA64A}" srcOrd="2" destOrd="0" presId="urn:microsoft.com/office/officeart/2018/2/layout/IconVerticalSolidList"/>
    <dgm:cxn modelId="{A6640F7D-82C7-47B7-AD3D-8DD672FC4CA3}" type="presParOf" srcId="{D741FA6C-A94E-49AE-A826-F0A73DDE7FAD}" destId="{CBAA1697-A5EE-4DE7-AF2C-FF75D9F80180}" srcOrd="3" destOrd="0" presId="urn:microsoft.com/office/officeart/2018/2/layout/IconVerticalSolidList"/>
    <dgm:cxn modelId="{399EA2CE-786C-4250-83E6-B938D543D63E}" type="presParOf" srcId="{BF295CFD-E927-4610-90E0-67F1F970543C}" destId="{126990F1-A2A2-472F-B0B5-364ED3064AC0}" srcOrd="3" destOrd="0" presId="urn:microsoft.com/office/officeart/2018/2/layout/IconVerticalSolidList"/>
    <dgm:cxn modelId="{DB4C87C7-A516-4130-B2A9-729BBAB5292D}" type="presParOf" srcId="{BF295CFD-E927-4610-90E0-67F1F970543C}" destId="{87B4D685-6DF3-42B4-99D1-6746A918BF4D}" srcOrd="4" destOrd="0" presId="urn:microsoft.com/office/officeart/2018/2/layout/IconVerticalSolidList"/>
    <dgm:cxn modelId="{8AE038F5-ADEF-4999-B2D6-3EC5FD73E9DE}" type="presParOf" srcId="{87B4D685-6DF3-42B4-99D1-6746A918BF4D}" destId="{636EBCDD-2568-4873-A7C2-12528E952FDF}" srcOrd="0" destOrd="0" presId="urn:microsoft.com/office/officeart/2018/2/layout/IconVerticalSolidList"/>
    <dgm:cxn modelId="{0AEEE87F-84DD-4801-B110-61EE2117E682}" type="presParOf" srcId="{87B4D685-6DF3-42B4-99D1-6746A918BF4D}" destId="{69F8B8F0-F671-495E-97B1-48A2C4228829}" srcOrd="1" destOrd="0" presId="urn:microsoft.com/office/officeart/2018/2/layout/IconVerticalSolidList"/>
    <dgm:cxn modelId="{5FA55D72-F9AB-4833-B838-7218B6195862}" type="presParOf" srcId="{87B4D685-6DF3-42B4-99D1-6746A918BF4D}" destId="{5A19A4D8-2A8B-4CEA-BC7D-623E8DB42D75}" srcOrd="2" destOrd="0" presId="urn:microsoft.com/office/officeart/2018/2/layout/IconVerticalSolidList"/>
    <dgm:cxn modelId="{4F88A843-5BD5-45ED-AE2F-A5979E80E07C}" type="presParOf" srcId="{87B4D685-6DF3-42B4-99D1-6746A918BF4D}" destId="{9E2E732D-0D66-4651-9457-FD191FAE9779}" srcOrd="3" destOrd="0" presId="urn:microsoft.com/office/officeart/2018/2/layout/IconVerticalSolidList"/>
    <dgm:cxn modelId="{76F4774B-37F3-4A02-99EE-E30AD4431230}" type="presParOf" srcId="{BF295CFD-E927-4610-90E0-67F1F970543C}" destId="{E3674CF4-749E-4F33-9D1D-12CBD321E560}" srcOrd="5" destOrd="0" presId="urn:microsoft.com/office/officeart/2018/2/layout/IconVerticalSolidList"/>
    <dgm:cxn modelId="{FAD5840C-1BF0-43B3-8E6F-59BE954B7B60}" type="presParOf" srcId="{BF295CFD-E927-4610-90E0-67F1F970543C}" destId="{541B9375-4AE6-48E4-8813-A365C4083122}" srcOrd="6" destOrd="0" presId="urn:microsoft.com/office/officeart/2018/2/layout/IconVerticalSolidList"/>
    <dgm:cxn modelId="{59937B46-6308-49FD-B86F-6725E54F9247}" type="presParOf" srcId="{541B9375-4AE6-48E4-8813-A365C4083122}" destId="{F32FAD75-153B-4E8D-8C18-73B4867FC26F}" srcOrd="0" destOrd="0" presId="urn:microsoft.com/office/officeart/2018/2/layout/IconVerticalSolidList"/>
    <dgm:cxn modelId="{EE06EB75-8892-4F6E-A65E-AC320D82D89D}" type="presParOf" srcId="{541B9375-4AE6-48E4-8813-A365C4083122}" destId="{AA69027B-7747-4771-A6A6-961AEB0B3ABA}" srcOrd="1" destOrd="0" presId="urn:microsoft.com/office/officeart/2018/2/layout/IconVerticalSolidList"/>
    <dgm:cxn modelId="{CDE8922A-96CA-4C93-9573-05326A630953}" type="presParOf" srcId="{541B9375-4AE6-48E4-8813-A365C4083122}" destId="{F96EBA8F-FF22-4E2A-ACCF-3C476AD9A079}" srcOrd="2" destOrd="0" presId="urn:microsoft.com/office/officeart/2018/2/layout/IconVerticalSolidList"/>
    <dgm:cxn modelId="{EEECD2FD-D819-4E3A-93B8-95CC724CB5BE}" type="presParOf" srcId="{541B9375-4AE6-48E4-8813-A365C4083122}" destId="{E9ECD8EA-AED5-4044-9DEE-DC0B78533B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9085FF-7A24-45CB-B28A-013AC7F654D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A5B62D3-4213-4E78-9C4A-E7009E8C671F}">
      <dgm:prSet/>
      <dgm:spPr/>
      <dgm:t>
        <a:bodyPr/>
        <a:lstStyle/>
        <a:p>
          <a:r>
            <a:rPr lang="en-US"/>
            <a:t>Decision points are based on Boolean logic</a:t>
          </a:r>
        </a:p>
      </dgm:t>
    </dgm:pt>
    <dgm:pt modelId="{9DECD790-A39A-42DD-AFA0-85B55DFDFF04}" type="parTrans" cxnId="{704E04E4-9BE0-449D-93EA-BC5590F8724D}">
      <dgm:prSet/>
      <dgm:spPr/>
      <dgm:t>
        <a:bodyPr/>
        <a:lstStyle/>
        <a:p>
          <a:endParaRPr lang="en-US"/>
        </a:p>
      </dgm:t>
    </dgm:pt>
    <dgm:pt modelId="{A740E97C-8D40-4502-8E76-F50314E09D80}" type="sibTrans" cxnId="{704E04E4-9BE0-449D-93EA-BC5590F8724D}">
      <dgm:prSet/>
      <dgm:spPr/>
      <dgm:t>
        <a:bodyPr/>
        <a:lstStyle/>
        <a:p>
          <a:endParaRPr lang="en-US"/>
        </a:p>
      </dgm:t>
    </dgm:pt>
    <dgm:pt modelId="{F36AA9B7-8F08-4C55-8366-79607B659E90}">
      <dgm:prSet/>
      <dgm:spPr/>
      <dgm:t>
        <a:bodyPr/>
        <a:lstStyle/>
        <a:p>
          <a:r>
            <a:rPr lang="en-US"/>
            <a:t>Boolean logic has only one of 2 outcomes: TRUE or FALSE</a:t>
          </a:r>
        </a:p>
      </dgm:t>
    </dgm:pt>
    <dgm:pt modelId="{9C385277-E828-46A2-9086-9AAE6195F8E4}" type="parTrans" cxnId="{10EFDE0A-92B6-4892-BFB3-38EAE8F8F113}">
      <dgm:prSet/>
      <dgm:spPr/>
      <dgm:t>
        <a:bodyPr/>
        <a:lstStyle/>
        <a:p>
          <a:endParaRPr lang="en-US"/>
        </a:p>
      </dgm:t>
    </dgm:pt>
    <dgm:pt modelId="{D59FCEA6-A157-43EB-8BF5-EA27BE847711}" type="sibTrans" cxnId="{10EFDE0A-92B6-4892-BFB3-38EAE8F8F113}">
      <dgm:prSet/>
      <dgm:spPr/>
      <dgm:t>
        <a:bodyPr/>
        <a:lstStyle/>
        <a:p>
          <a:endParaRPr lang="en-US"/>
        </a:p>
      </dgm:t>
    </dgm:pt>
    <dgm:pt modelId="{EC00D4BA-C200-47B9-9B2B-FF984E14058B}">
      <dgm:prSet/>
      <dgm:spPr/>
      <dgm:t>
        <a:bodyPr/>
        <a:lstStyle/>
        <a:p>
          <a:r>
            <a:rPr lang="en-US"/>
            <a:t>Test: It will rain today</a:t>
          </a:r>
        </a:p>
      </dgm:t>
    </dgm:pt>
    <dgm:pt modelId="{56E06DDF-3965-4E30-9927-F81EEAE6EDD2}" type="parTrans" cxnId="{B99093DB-450A-4C0C-B341-9B03CCCFC1E8}">
      <dgm:prSet/>
      <dgm:spPr/>
      <dgm:t>
        <a:bodyPr/>
        <a:lstStyle/>
        <a:p>
          <a:endParaRPr lang="en-US"/>
        </a:p>
      </dgm:t>
    </dgm:pt>
    <dgm:pt modelId="{E941D51C-19B9-4F97-8D28-0EC59BDD5296}" type="sibTrans" cxnId="{B99093DB-450A-4C0C-B341-9B03CCCFC1E8}">
      <dgm:prSet/>
      <dgm:spPr/>
      <dgm:t>
        <a:bodyPr/>
        <a:lstStyle/>
        <a:p>
          <a:endParaRPr lang="en-US"/>
        </a:p>
      </dgm:t>
    </dgm:pt>
    <dgm:pt modelId="{0513DA50-C258-4F5D-8D2E-7606FCB629A2}">
      <dgm:prSet/>
      <dgm:spPr/>
      <dgm:t>
        <a:bodyPr/>
        <a:lstStyle/>
        <a:p>
          <a:r>
            <a:rPr lang="en-US"/>
            <a:t>Outcome: TRUE (will rain)</a:t>
          </a:r>
        </a:p>
      </dgm:t>
    </dgm:pt>
    <dgm:pt modelId="{36E050FD-252F-4501-B990-C6A72BF35A2E}" type="parTrans" cxnId="{679D28F8-C534-408A-8642-BAED33973898}">
      <dgm:prSet/>
      <dgm:spPr/>
      <dgm:t>
        <a:bodyPr/>
        <a:lstStyle/>
        <a:p>
          <a:endParaRPr lang="en-US"/>
        </a:p>
      </dgm:t>
    </dgm:pt>
    <dgm:pt modelId="{B14DE118-CB62-4123-B45D-0D2789E11AF5}" type="sibTrans" cxnId="{679D28F8-C534-408A-8642-BAED33973898}">
      <dgm:prSet/>
      <dgm:spPr/>
      <dgm:t>
        <a:bodyPr/>
        <a:lstStyle/>
        <a:p>
          <a:endParaRPr lang="en-US"/>
        </a:p>
      </dgm:t>
    </dgm:pt>
    <dgm:pt modelId="{4B7427F8-5319-48FA-A5B3-FD65F65B6BC3}">
      <dgm:prSet/>
      <dgm:spPr/>
      <dgm:t>
        <a:bodyPr/>
        <a:lstStyle/>
        <a:p>
          <a:r>
            <a:rPr lang="en-US"/>
            <a:t>Outcome: FALSE (actually did not rain)</a:t>
          </a:r>
        </a:p>
      </dgm:t>
    </dgm:pt>
    <dgm:pt modelId="{49AB7B50-E4D2-4599-9214-2359676E9D0A}" type="parTrans" cxnId="{C889E8C2-2175-4A15-A969-2C033A654C99}">
      <dgm:prSet/>
      <dgm:spPr/>
      <dgm:t>
        <a:bodyPr/>
        <a:lstStyle/>
        <a:p>
          <a:endParaRPr lang="en-US"/>
        </a:p>
      </dgm:t>
    </dgm:pt>
    <dgm:pt modelId="{E3C4ADCD-CE42-40DA-BE02-E8F0E74A33DE}" type="sibTrans" cxnId="{C889E8C2-2175-4A15-A969-2C033A654C99}">
      <dgm:prSet/>
      <dgm:spPr/>
      <dgm:t>
        <a:bodyPr/>
        <a:lstStyle/>
        <a:p>
          <a:endParaRPr lang="en-US"/>
        </a:p>
      </dgm:t>
    </dgm:pt>
    <dgm:pt modelId="{90AEF7BD-19F4-4342-905C-22E1F69D213B}" type="pres">
      <dgm:prSet presAssocID="{B09085FF-7A24-45CB-B28A-013AC7F654DC}" presName="root" presStyleCnt="0">
        <dgm:presLayoutVars>
          <dgm:dir/>
          <dgm:resizeHandles val="exact"/>
        </dgm:presLayoutVars>
      </dgm:prSet>
      <dgm:spPr/>
    </dgm:pt>
    <dgm:pt modelId="{1CC89A59-9B69-4213-926E-FB29CF2C815C}" type="pres">
      <dgm:prSet presAssocID="{7A5B62D3-4213-4E78-9C4A-E7009E8C671F}" presName="compNode" presStyleCnt="0"/>
      <dgm:spPr/>
    </dgm:pt>
    <dgm:pt modelId="{EEDBAB79-9500-4EDE-9633-5932B611B6A3}" type="pres">
      <dgm:prSet presAssocID="{7A5B62D3-4213-4E78-9C4A-E7009E8C671F}" presName="bgRect" presStyleLbl="bgShp" presStyleIdx="0" presStyleCnt="5"/>
      <dgm:spPr/>
    </dgm:pt>
    <dgm:pt modelId="{6057B9B6-5051-41A2-9A88-88425AEBCED0}" type="pres">
      <dgm:prSet presAssocID="{7A5B62D3-4213-4E78-9C4A-E7009E8C67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160131D-A156-489B-9D12-9A255AB88BF2}" type="pres">
      <dgm:prSet presAssocID="{7A5B62D3-4213-4E78-9C4A-E7009E8C671F}" presName="spaceRect" presStyleCnt="0"/>
      <dgm:spPr/>
    </dgm:pt>
    <dgm:pt modelId="{A13BC522-0F9F-420D-AA0C-5D8714459041}" type="pres">
      <dgm:prSet presAssocID="{7A5B62D3-4213-4E78-9C4A-E7009E8C671F}" presName="parTx" presStyleLbl="revTx" presStyleIdx="0" presStyleCnt="5">
        <dgm:presLayoutVars>
          <dgm:chMax val="0"/>
          <dgm:chPref val="0"/>
        </dgm:presLayoutVars>
      </dgm:prSet>
      <dgm:spPr/>
    </dgm:pt>
    <dgm:pt modelId="{650F2B1D-C8EC-409B-8C96-C80B19E3B642}" type="pres">
      <dgm:prSet presAssocID="{A740E97C-8D40-4502-8E76-F50314E09D80}" presName="sibTrans" presStyleCnt="0"/>
      <dgm:spPr/>
    </dgm:pt>
    <dgm:pt modelId="{305D396E-9D25-4DD0-9069-58891C72B9BC}" type="pres">
      <dgm:prSet presAssocID="{F36AA9B7-8F08-4C55-8366-79607B659E90}" presName="compNode" presStyleCnt="0"/>
      <dgm:spPr/>
    </dgm:pt>
    <dgm:pt modelId="{B705DA70-E7A9-48A8-9599-9AB51A6DE9DB}" type="pres">
      <dgm:prSet presAssocID="{F36AA9B7-8F08-4C55-8366-79607B659E90}" presName="bgRect" presStyleLbl="bgShp" presStyleIdx="1" presStyleCnt="5"/>
      <dgm:spPr/>
    </dgm:pt>
    <dgm:pt modelId="{AC303297-55B8-42D3-B6F9-08AB8E99B37F}" type="pres">
      <dgm:prSet presAssocID="{F36AA9B7-8F08-4C55-8366-79607B659E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CF97FEA5-031E-453E-8A48-92F7BA37091D}" type="pres">
      <dgm:prSet presAssocID="{F36AA9B7-8F08-4C55-8366-79607B659E90}" presName="spaceRect" presStyleCnt="0"/>
      <dgm:spPr/>
    </dgm:pt>
    <dgm:pt modelId="{07D67EB7-BCCC-42B3-8EE6-2C525E5C1A83}" type="pres">
      <dgm:prSet presAssocID="{F36AA9B7-8F08-4C55-8366-79607B659E90}" presName="parTx" presStyleLbl="revTx" presStyleIdx="1" presStyleCnt="5">
        <dgm:presLayoutVars>
          <dgm:chMax val="0"/>
          <dgm:chPref val="0"/>
        </dgm:presLayoutVars>
      </dgm:prSet>
      <dgm:spPr/>
    </dgm:pt>
    <dgm:pt modelId="{59AA90ED-88FE-45B8-9D1B-C014AD1BF217}" type="pres">
      <dgm:prSet presAssocID="{D59FCEA6-A157-43EB-8BF5-EA27BE847711}" presName="sibTrans" presStyleCnt="0"/>
      <dgm:spPr/>
    </dgm:pt>
    <dgm:pt modelId="{891A56F5-CC33-4F65-BF80-56ADB0FCB20F}" type="pres">
      <dgm:prSet presAssocID="{EC00D4BA-C200-47B9-9B2B-FF984E14058B}" presName="compNode" presStyleCnt="0"/>
      <dgm:spPr/>
    </dgm:pt>
    <dgm:pt modelId="{1E3B0D42-1DBA-4A47-A215-ED9C89C8CB57}" type="pres">
      <dgm:prSet presAssocID="{EC00D4BA-C200-47B9-9B2B-FF984E14058B}" presName="bgRect" presStyleLbl="bgShp" presStyleIdx="2" presStyleCnt="5"/>
      <dgm:spPr/>
    </dgm:pt>
    <dgm:pt modelId="{29518B90-53A7-49B1-8F7F-DF1AD6F7A86E}" type="pres">
      <dgm:prSet presAssocID="{EC00D4BA-C200-47B9-9B2B-FF984E1405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
        </a:ext>
      </dgm:extLst>
    </dgm:pt>
    <dgm:pt modelId="{6885D13C-A4FC-41EB-A22A-17C1DCA20CBA}" type="pres">
      <dgm:prSet presAssocID="{EC00D4BA-C200-47B9-9B2B-FF984E14058B}" presName="spaceRect" presStyleCnt="0"/>
      <dgm:spPr/>
    </dgm:pt>
    <dgm:pt modelId="{8BE4C24F-4742-4896-9022-BC6046DB8C0F}" type="pres">
      <dgm:prSet presAssocID="{EC00D4BA-C200-47B9-9B2B-FF984E14058B}" presName="parTx" presStyleLbl="revTx" presStyleIdx="2" presStyleCnt="5">
        <dgm:presLayoutVars>
          <dgm:chMax val="0"/>
          <dgm:chPref val="0"/>
        </dgm:presLayoutVars>
      </dgm:prSet>
      <dgm:spPr/>
    </dgm:pt>
    <dgm:pt modelId="{29593425-3665-45AC-BCF3-372A582D1BE8}" type="pres">
      <dgm:prSet presAssocID="{E941D51C-19B9-4F97-8D28-0EC59BDD5296}" presName="sibTrans" presStyleCnt="0"/>
      <dgm:spPr/>
    </dgm:pt>
    <dgm:pt modelId="{931E11BA-E292-414F-BDCC-802BCAEFACDC}" type="pres">
      <dgm:prSet presAssocID="{0513DA50-C258-4F5D-8D2E-7606FCB629A2}" presName="compNode" presStyleCnt="0"/>
      <dgm:spPr/>
    </dgm:pt>
    <dgm:pt modelId="{C945BBE0-0639-4A0D-91E2-9606A1294006}" type="pres">
      <dgm:prSet presAssocID="{0513DA50-C258-4F5D-8D2E-7606FCB629A2}" presName="bgRect" presStyleLbl="bgShp" presStyleIdx="3" presStyleCnt="5"/>
      <dgm:spPr/>
    </dgm:pt>
    <dgm:pt modelId="{14D9D06A-D677-436D-A5A4-AB499F8F9AE4}" type="pres">
      <dgm:prSet presAssocID="{0513DA50-C258-4F5D-8D2E-7606FCB629A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BE7A3A28-BCEB-4EE8-9691-9F58FECA12C1}" type="pres">
      <dgm:prSet presAssocID="{0513DA50-C258-4F5D-8D2E-7606FCB629A2}" presName="spaceRect" presStyleCnt="0"/>
      <dgm:spPr/>
    </dgm:pt>
    <dgm:pt modelId="{B689D05F-2C6E-41F5-A4FC-71765715EA90}" type="pres">
      <dgm:prSet presAssocID="{0513DA50-C258-4F5D-8D2E-7606FCB629A2}" presName="parTx" presStyleLbl="revTx" presStyleIdx="3" presStyleCnt="5">
        <dgm:presLayoutVars>
          <dgm:chMax val="0"/>
          <dgm:chPref val="0"/>
        </dgm:presLayoutVars>
      </dgm:prSet>
      <dgm:spPr/>
    </dgm:pt>
    <dgm:pt modelId="{504458E9-F24D-4F23-AC6A-5345EDBEAF89}" type="pres">
      <dgm:prSet presAssocID="{B14DE118-CB62-4123-B45D-0D2789E11AF5}" presName="sibTrans" presStyleCnt="0"/>
      <dgm:spPr/>
    </dgm:pt>
    <dgm:pt modelId="{AF0F61BB-A3CA-4235-AAB9-A497E4623FF9}" type="pres">
      <dgm:prSet presAssocID="{4B7427F8-5319-48FA-A5B3-FD65F65B6BC3}" presName="compNode" presStyleCnt="0"/>
      <dgm:spPr/>
    </dgm:pt>
    <dgm:pt modelId="{236E7898-A682-4FCE-A4CC-6B05E22A7B49}" type="pres">
      <dgm:prSet presAssocID="{4B7427F8-5319-48FA-A5B3-FD65F65B6BC3}" presName="bgRect" presStyleLbl="bgShp" presStyleIdx="4" presStyleCnt="5"/>
      <dgm:spPr/>
    </dgm:pt>
    <dgm:pt modelId="{A30B0B9D-C1A8-43D3-A98C-B7568DEC5BA0}" type="pres">
      <dgm:prSet presAssocID="{4B7427F8-5319-48FA-A5B3-FD65F65B6B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ning"/>
        </a:ext>
      </dgm:extLst>
    </dgm:pt>
    <dgm:pt modelId="{C27D5A54-A55F-4B8D-9BAB-D647E533A25E}" type="pres">
      <dgm:prSet presAssocID="{4B7427F8-5319-48FA-A5B3-FD65F65B6BC3}" presName="spaceRect" presStyleCnt="0"/>
      <dgm:spPr/>
    </dgm:pt>
    <dgm:pt modelId="{00C4CC08-F51D-4AA3-A776-4E7352B43105}" type="pres">
      <dgm:prSet presAssocID="{4B7427F8-5319-48FA-A5B3-FD65F65B6BC3}" presName="parTx" presStyleLbl="revTx" presStyleIdx="4" presStyleCnt="5">
        <dgm:presLayoutVars>
          <dgm:chMax val="0"/>
          <dgm:chPref val="0"/>
        </dgm:presLayoutVars>
      </dgm:prSet>
      <dgm:spPr/>
    </dgm:pt>
  </dgm:ptLst>
  <dgm:cxnLst>
    <dgm:cxn modelId="{10EFDE0A-92B6-4892-BFB3-38EAE8F8F113}" srcId="{B09085FF-7A24-45CB-B28A-013AC7F654DC}" destId="{F36AA9B7-8F08-4C55-8366-79607B659E90}" srcOrd="1" destOrd="0" parTransId="{9C385277-E828-46A2-9086-9AAE6195F8E4}" sibTransId="{D59FCEA6-A157-43EB-8BF5-EA27BE847711}"/>
    <dgm:cxn modelId="{5265750B-6EEA-40B3-B9F5-DD576A69365B}" type="presOf" srcId="{B09085FF-7A24-45CB-B28A-013AC7F654DC}" destId="{90AEF7BD-19F4-4342-905C-22E1F69D213B}" srcOrd="0" destOrd="0" presId="urn:microsoft.com/office/officeart/2018/2/layout/IconVerticalSolidList"/>
    <dgm:cxn modelId="{73FF9A1D-0182-4EE2-BC0E-26261E66B133}" type="presOf" srcId="{0513DA50-C258-4F5D-8D2E-7606FCB629A2}" destId="{B689D05F-2C6E-41F5-A4FC-71765715EA90}" srcOrd="0" destOrd="0" presId="urn:microsoft.com/office/officeart/2018/2/layout/IconVerticalSolidList"/>
    <dgm:cxn modelId="{88325248-DE27-4696-BBA4-B5A3C17A61E1}" type="presOf" srcId="{7A5B62D3-4213-4E78-9C4A-E7009E8C671F}" destId="{A13BC522-0F9F-420D-AA0C-5D8714459041}" srcOrd="0" destOrd="0" presId="urn:microsoft.com/office/officeart/2018/2/layout/IconVerticalSolidList"/>
    <dgm:cxn modelId="{9A23C65A-A14A-4910-83D9-AA4221EE99E1}" type="presOf" srcId="{EC00D4BA-C200-47B9-9B2B-FF984E14058B}" destId="{8BE4C24F-4742-4896-9022-BC6046DB8C0F}" srcOrd="0" destOrd="0" presId="urn:microsoft.com/office/officeart/2018/2/layout/IconVerticalSolidList"/>
    <dgm:cxn modelId="{38FECC74-7C01-48F3-8277-A213D27AFFCC}" type="presOf" srcId="{F36AA9B7-8F08-4C55-8366-79607B659E90}" destId="{07D67EB7-BCCC-42B3-8EE6-2C525E5C1A83}" srcOrd="0" destOrd="0" presId="urn:microsoft.com/office/officeart/2018/2/layout/IconVerticalSolidList"/>
    <dgm:cxn modelId="{7421B37E-F282-4451-8CDD-B5CF5DF765C3}" type="presOf" srcId="{4B7427F8-5319-48FA-A5B3-FD65F65B6BC3}" destId="{00C4CC08-F51D-4AA3-A776-4E7352B43105}" srcOrd="0" destOrd="0" presId="urn:microsoft.com/office/officeart/2018/2/layout/IconVerticalSolidList"/>
    <dgm:cxn modelId="{C889E8C2-2175-4A15-A969-2C033A654C99}" srcId="{B09085FF-7A24-45CB-B28A-013AC7F654DC}" destId="{4B7427F8-5319-48FA-A5B3-FD65F65B6BC3}" srcOrd="4" destOrd="0" parTransId="{49AB7B50-E4D2-4599-9214-2359676E9D0A}" sibTransId="{E3C4ADCD-CE42-40DA-BE02-E8F0E74A33DE}"/>
    <dgm:cxn modelId="{B99093DB-450A-4C0C-B341-9B03CCCFC1E8}" srcId="{B09085FF-7A24-45CB-B28A-013AC7F654DC}" destId="{EC00D4BA-C200-47B9-9B2B-FF984E14058B}" srcOrd="2" destOrd="0" parTransId="{56E06DDF-3965-4E30-9927-F81EEAE6EDD2}" sibTransId="{E941D51C-19B9-4F97-8D28-0EC59BDD5296}"/>
    <dgm:cxn modelId="{704E04E4-9BE0-449D-93EA-BC5590F8724D}" srcId="{B09085FF-7A24-45CB-B28A-013AC7F654DC}" destId="{7A5B62D3-4213-4E78-9C4A-E7009E8C671F}" srcOrd="0" destOrd="0" parTransId="{9DECD790-A39A-42DD-AFA0-85B55DFDFF04}" sibTransId="{A740E97C-8D40-4502-8E76-F50314E09D80}"/>
    <dgm:cxn modelId="{679D28F8-C534-408A-8642-BAED33973898}" srcId="{B09085FF-7A24-45CB-B28A-013AC7F654DC}" destId="{0513DA50-C258-4F5D-8D2E-7606FCB629A2}" srcOrd="3" destOrd="0" parTransId="{36E050FD-252F-4501-B990-C6A72BF35A2E}" sibTransId="{B14DE118-CB62-4123-B45D-0D2789E11AF5}"/>
    <dgm:cxn modelId="{642C2D62-A663-4AF7-8F5F-336920A7E3E2}" type="presParOf" srcId="{90AEF7BD-19F4-4342-905C-22E1F69D213B}" destId="{1CC89A59-9B69-4213-926E-FB29CF2C815C}" srcOrd="0" destOrd="0" presId="urn:microsoft.com/office/officeart/2018/2/layout/IconVerticalSolidList"/>
    <dgm:cxn modelId="{CAC96D98-CD3A-4487-8C9F-A08667C70A39}" type="presParOf" srcId="{1CC89A59-9B69-4213-926E-FB29CF2C815C}" destId="{EEDBAB79-9500-4EDE-9633-5932B611B6A3}" srcOrd="0" destOrd="0" presId="urn:microsoft.com/office/officeart/2018/2/layout/IconVerticalSolidList"/>
    <dgm:cxn modelId="{7EABF062-F2D2-4CCB-8767-53BF5F817CF7}" type="presParOf" srcId="{1CC89A59-9B69-4213-926E-FB29CF2C815C}" destId="{6057B9B6-5051-41A2-9A88-88425AEBCED0}" srcOrd="1" destOrd="0" presId="urn:microsoft.com/office/officeart/2018/2/layout/IconVerticalSolidList"/>
    <dgm:cxn modelId="{6C75A766-B4FB-47AC-8FE1-25CDEDC2B953}" type="presParOf" srcId="{1CC89A59-9B69-4213-926E-FB29CF2C815C}" destId="{3160131D-A156-489B-9D12-9A255AB88BF2}" srcOrd="2" destOrd="0" presId="urn:microsoft.com/office/officeart/2018/2/layout/IconVerticalSolidList"/>
    <dgm:cxn modelId="{332DE3E8-078B-4E4D-9C64-489B3F1E8EAC}" type="presParOf" srcId="{1CC89A59-9B69-4213-926E-FB29CF2C815C}" destId="{A13BC522-0F9F-420D-AA0C-5D8714459041}" srcOrd="3" destOrd="0" presId="urn:microsoft.com/office/officeart/2018/2/layout/IconVerticalSolidList"/>
    <dgm:cxn modelId="{B44BADBD-C45C-4A97-BB5D-D2F1813D9A46}" type="presParOf" srcId="{90AEF7BD-19F4-4342-905C-22E1F69D213B}" destId="{650F2B1D-C8EC-409B-8C96-C80B19E3B642}" srcOrd="1" destOrd="0" presId="urn:microsoft.com/office/officeart/2018/2/layout/IconVerticalSolidList"/>
    <dgm:cxn modelId="{7934F4E1-BD2E-431E-B425-3A647E99F4C1}" type="presParOf" srcId="{90AEF7BD-19F4-4342-905C-22E1F69D213B}" destId="{305D396E-9D25-4DD0-9069-58891C72B9BC}" srcOrd="2" destOrd="0" presId="urn:microsoft.com/office/officeart/2018/2/layout/IconVerticalSolidList"/>
    <dgm:cxn modelId="{75AB6B58-7065-4CC7-9F3D-05C241238F79}" type="presParOf" srcId="{305D396E-9D25-4DD0-9069-58891C72B9BC}" destId="{B705DA70-E7A9-48A8-9599-9AB51A6DE9DB}" srcOrd="0" destOrd="0" presId="urn:microsoft.com/office/officeart/2018/2/layout/IconVerticalSolidList"/>
    <dgm:cxn modelId="{36ECDFBF-6456-4696-9B0A-40C28C8C1910}" type="presParOf" srcId="{305D396E-9D25-4DD0-9069-58891C72B9BC}" destId="{AC303297-55B8-42D3-B6F9-08AB8E99B37F}" srcOrd="1" destOrd="0" presId="urn:microsoft.com/office/officeart/2018/2/layout/IconVerticalSolidList"/>
    <dgm:cxn modelId="{B40D0679-D792-493A-90A0-071D64E786AA}" type="presParOf" srcId="{305D396E-9D25-4DD0-9069-58891C72B9BC}" destId="{CF97FEA5-031E-453E-8A48-92F7BA37091D}" srcOrd="2" destOrd="0" presId="urn:microsoft.com/office/officeart/2018/2/layout/IconVerticalSolidList"/>
    <dgm:cxn modelId="{34E2D957-6A6A-4D74-9F2E-B3FB8A790DDD}" type="presParOf" srcId="{305D396E-9D25-4DD0-9069-58891C72B9BC}" destId="{07D67EB7-BCCC-42B3-8EE6-2C525E5C1A83}" srcOrd="3" destOrd="0" presId="urn:microsoft.com/office/officeart/2018/2/layout/IconVerticalSolidList"/>
    <dgm:cxn modelId="{66A10DD7-650B-41ED-8F9B-2E0C660A6B88}" type="presParOf" srcId="{90AEF7BD-19F4-4342-905C-22E1F69D213B}" destId="{59AA90ED-88FE-45B8-9D1B-C014AD1BF217}" srcOrd="3" destOrd="0" presId="urn:microsoft.com/office/officeart/2018/2/layout/IconVerticalSolidList"/>
    <dgm:cxn modelId="{EA175CDC-F6FF-4A8E-B5C3-0FC69ADFF5C0}" type="presParOf" srcId="{90AEF7BD-19F4-4342-905C-22E1F69D213B}" destId="{891A56F5-CC33-4F65-BF80-56ADB0FCB20F}" srcOrd="4" destOrd="0" presId="urn:microsoft.com/office/officeart/2018/2/layout/IconVerticalSolidList"/>
    <dgm:cxn modelId="{6ED1720A-00BC-4F38-90A5-587BB6922613}" type="presParOf" srcId="{891A56F5-CC33-4F65-BF80-56ADB0FCB20F}" destId="{1E3B0D42-1DBA-4A47-A215-ED9C89C8CB57}" srcOrd="0" destOrd="0" presId="urn:microsoft.com/office/officeart/2018/2/layout/IconVerticalSolidList"/>
    <dgm:cxn modelId="{12FD1CDD-CF16-4519-A599-BCBA4253524E}" type="presParOf" srcId="{891A56F5-CC33-4F65-BF80-56ADB0FCB20F}" destId="{29518B90-53A7-49B1-8F7F-DF1AD6F7A86E}" srcOrd="1" destOrd="0" presId="urn:microsoft.com/office/officeart/2018/2/layout/IconVerticalSolidList"/>
    <dgm:cxn modelId="{1F07D90C-8C48-48C2-B567-A3DFE8480387}" type="presParOf" srcId="{891A56F5-CC33-4F65-BF80-56ADB0FCB20F}" destId="{6885D13C-A4FC-41EB-A22A-17C1DCA20CBA}" srcOrd="2" destOrd="0" presId="urn:microsoft.com/office/officeart/2018/2/layout/IconVerticalSolidList"/>
    <dgm:cxn modelId="{B0C6A45F-C6F4-4A7A-83D3-019CC81FAB38}" type="presParOf" srcId="{891A56F5-CC33-4F65-BF80-56ADB0FCB20F}" destId="{8BE4C24F-4742-4896-9022-BC6046DB8C0F}" srcOrd="3" destOrd="0" presId="urn:microsoft.com/office/officeart/2018/2/layout/IconVerticalSolidList"/>
    <dgm:cxn modelId="{21994981-51D7-4FE7-BC5D-931427C0B01F}" type="presParOf" srcId="{90AEF7BD-19F4-4342-905C-22E1F69D213B}" destId="{29593425-3665-45AC-BCF3-372A582D1BE8}" srcOrd="5" destOrd="0" presId="urn:microsoft.com/office/officeart/2018/2/layout/IconVerticalSolidList"/>
    <dgm:cxn modelId="{6E112961-AA02-4235-B281-8EBD67FF9A79}" type="presParOf" srcId="{90AEF7BD-19F4-4342-905C-22E1F69D213B}" destId="{931E11BA-E292-414F-BDCC-802BCAEFACDC}" srcOrd="6" destOrd="0" presId="urn:microsoft.com/office/officeart/2018/2/layout/IconVerticalSolidList"/>
    <dgm:cxn modelId="{1489F44C-D183-4670-8AF4-CF49C6710710}" type="presParOf" srcId="{931E11BA-E292-414F-BDCC-802BCAEFACDC}" destId="{C945BBE0-0639-4A0D-91E2-9606A1294006}" srcOrd="0" destOrd="0" presId="urn:microsoft.com/office/officeart/2018/2/layout/IconVerticalSolidList"/>
    <dgm:cxn modelId="{F3A10FE0-999A-45D5-95CE-C54F2FEB1E22}" type="presParOf" srcId="{931E11BA-E292-414F-BDCC-802BCAEFACDC}" destId="{14D9D06A-D677-436D-A5A4-AB499F8F9AE4}" srcOrd="1" destOrd="0" presId="urn:microsoft.com/office/officeart/2018/2/layout/IconVerticalSolidList"/>
    <dgm:cxn modelId="{74194B2A-FBC6-4F0C-B847-7B7874481ABE}" type="presParOf" srcId="{931E11BA-E292-414F-BDCC-802BCAEFACDC}" destId="{BE7A3A28-BCEB-4EE8-9691-9F58FECA12C1}" srcOrd="2" destOrd="0" presId="urn:microsoft.com/office/officeart/2018/2/layout/IconVerticalSolidList"/>
    <dgm:cxn modelId="{25E5A91B-F7A0-4E21-8A27-8BE99352CD40}" type="presParOf" srcId="{931E11BA-E292-414F-BDCC-802BCAEFACDC}" destId="{B689D05F-2C6E-41F5-A4FC-71765715EA90}" srcOrd="3" destOrd="0" presId="urn:microsoft.com/office/officeart/2018/2/layout/IconVerticalSolidList"/>
    <dgm:cxn modelId="{C2E826CD-DFA9-4770-B884-EF0CB461503C}" type="presParOf" srcId="{90AEF7BD-19F4-4342-905C-22E1F69D213B}" destId="{504458E9-F24D-4F23-AC6A-5345EDBEAF89}" srcOrd="7" destOrd="0" presId="urn:microsoft.com/office/officeart/2018/2/layout/IconVerticalSolidList"/>
    <dgm:cxn modelId="{AE6416C6-D0B4-4BB5-93F3-F99274023A34}" type="presParOf" srcId="{90AEF7BD-19F4-4342-905C-22E1F69D213B}" destId="{AF0F61BB-A3CA-4235-AAB9-A497E4623FF9}" srcOrd="8" destOrd="0" presId="urn:microsoft.com/office/officeart/2018/2/layout/IconVerticalSolidList"/>
    <dgm:cxn modelId="{CEC90085-203A-4FA2-858C-98E38552EE19}" type="presParOf" srcId="{AF0F61BB-A3CA-4235-AAB9-A497E4623FF9}" destId="{236E7898-A682-4FCE-A4CC-6B05E22A7B49}" srcOrd="0" destOrd="0" presId="urn:microsoft.com/office/officeart/2018/2/layout/IconVerticalSolidList"/>
    <dgm:cxn modelId="{2FD1AFEF-485F-4EFF-8444-587E96098FB0}" type="presParOf" srcId="{AF0F61BB-A3CA-4235-AAB9-A497E4623FF9}" destId="{A30B0B9D-C1A8-43D3-A98C-B7568DEC5BA0}" srcOrd="1" destOrd="0" presId="urn:microsoft.com/office/officeart/2018/2/layout/IconVerticalSolidList"/>
    <dgm:cxn modelId="{C1882AA9-9C46-4BF9-B3F5-A6A843EE5F71}" type="presParOf" srcId="{AF0F61BB-A3CA-4235-AAB9-A497E4623FF9}" destId="{C27D5A54-A55F-4B8D-9BAB-D647E533A25E}" srcOrd="2" destOrd="0" presId="urn:microsoft.com/office/officeart/2018/2/layout/IconVerticalSolidList"/>
    <dgm:cxn modelId="{AE718049-D8E3-4D78-86B7-3E9E4F9A340F}" type="presParOf" srcId="{AF0F61BB-A3CA-4235-AAB9-A497E4623FF9}" destId="{00C4CC08-F51D-4AA3-A776-4E7352B4310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958F85-EA56-4DC3-A21D-37A4E45D3F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EFFD1C-DFD1-42BA-AF63-5D764CA6E170}">
      <dgm:prSet/>
      <dgm:spPr/>
      <dgm:t>
        <a:bodyPr/>
        <a:lstStyle/>
        <a:p>
          <a:pPr>
            <a:lnSpc>
              <a:spcPct val="100000"/>
            </a:lnSpc>
          </a:pPr>
          <a:r>
            <a:rPr lang="en-US"/>
            <a:t>Processes that you can perform on your data</a:t>
          </a:r>
        </a:p>
      </dgm:t>
    </dgm:pt>
    <dgm:pt modelId="{1E9DD28A-AA19-47EE-869B-5845019BB034}" type="parTrans" cxnId="{F65AB114-C4A2-47F3-9369-A75BB8061688}">
      <dgm:prSet/>
      <dgm:spPr/>
      <dgm:t>
        <a:bodyPr/>
        <a:lstStyle/>
        <a:p>
          <a:endParaRPr lang="en-US"/>
        </a:p>
      </dgm:t>
    </dgm:pt>
    <dgm:pt modelId="{A320F2AA-3519-4A3D-89B2-602A69AF8739}" type="sibTrans" cxnId="{F65AB114-C4A2-47F3-9369-A75BB8061688}">
      <dgm:prSet/>
      <dgm:spPr/>
      <dgm:t>
        <a:bodyPr/>
        <a:lstStyle/>
        <a:p>
          <a:endParaRPr lang="en-US"/>
        </a:p>
      </dgm:t>
    </dgm:pt>
    <dgm:pt modelId="{E82DE8C2-8341-4467-AD3B-555994C777B5}">
      <dgm:prSet/>
      <dgm:spPr/>
      <dgm:t>
        <a:bodyPr/>
        <a:lstStyle/>
        <a:p>
          <a:pPr>
            <a:lnSpc>
              <a:spcPct val="100000"/>
            </a:lnSpc>
          </a:pPr>
          <a:r>
            <a:rPr lang="en-US" dirty="0"/>
            <a:t>Addition (+)</a:t>
          </a:r>
        </a:p>
      </dgm:t>
    </dgm:pt>
    <dgm:pt modelId="{3B5A6576-68DA-4AE3-8DD4-1EADA84ADD9B}" type="parTrans" cxnId="{66E442B6-65E2-47D8-8AA6-F1BAF15355F3}">
      <dgm:prSet/>
      <dgm:spPr/>
      <dgm:t>
        <a:bodyPr/>
        <a:lstStyle/>
        <a:p>
          <a:endParaRPr lang="en-US"/>
        </a:p>
      </dgm:t>
    </dgm:pt>
    <dgm:pt modelId="{B08D27C9-901E-4DDF-BCBB-2FAEF82A7994}" type="sibTrans" cxnId="{66E442B6-65E2-47D8-8AA6-F1BAF15355F3}">
      <dgm:prSet/>
      <dgm:spPr/>
      <dgm:t>
        <a:bodyPr/>
        <a:lstStyle/>
        <a:p>
          <a:endParaRPr lang="en-US"/>
        </a:p>
      </dgm:t>
    </dgm:pt>
    <dgm:pt modelId="{8954C3DE-BF1A-4371-9DC9-290C7E0AA2C1}">
      <dgm:prSet/>
      <dgm:spPr/>
      <dgm:t>
        <a:bodyPr/>
        <a:lstStyle/>
        <a:p>
          <a:pPr>
            <a:lnSpc>
              <a:spcPct val="100000"/>
            </a:lnSpc>
          </a:pPr>
          <a:r>
            <a:rPr lang="en-US" dirty="0"/>
            <a:t>Subtraction (-)</a:t>
          </a:r>
        </a:p>
      </dgm:t>
    </dgm:pt>
    <dgm:pt modelId="{E8387D1A-A6FF-4A37-AD76-94D75617C140}" type="parTrans" cxnId="{C20F223A-2871-4646-8F4C-2668842F44A1}">
      <dgm:prSet/>
      <dgm:spPr/>
      <dgm:t>
        <a:bodyPr/>
        <a:lstStyle/>
        <a:p>
          <a:endParaRPr lang="en-US"/>
        </a:p>
      </dgm:t>
    </dgm:pt>
    <dgm:pt modelId="{EE4016A0-66C3-4320-9D7D-A510A0B2DDE8}" type="sibTrans" cxnId="{C20F223A-2871-4646-8F4C-2668842F44A1}">
      <dgm:prSet/>
      <dgm:spPr/>
      <dgm:t>
        <a:bodyPr/>
        <a:lstStyle/>
        <a:p>
          <a:endParaRPr lang="en-US"/>
        </a:p>
      </dgm:t>
    </dgm:pt>
    <dgm:pt modelId="{F0687A1A-A866-43B5-8D0F-5C79C9830AEE}">
      <dgm:prSet/>
      <dgm:spPr/>
      <dgm:t>
        <a:bodyPr/>
        <a:lstStyle/>
        <a:p>
          <a:pPr>
            <a:lnSpc>
              <a:spcPct val="100000"/>
            </a:lnSpc>
          </a:pPr>
          <a:r>
            <a:rPr lang="en-US" dirty="0"/>
            <a:t>Multiplication (*)</a:t>
          </a:r>
        </a:p>
      </dgm:t>
    </dgm:pt>
    <dgm:pt modelId="{2A3C31AA-7034-44F9-A1DC-0A6AE3E33DC1}" type="parTrans" cxnId="{047FE2D8-501D-4BA1-AFF0-6E32C3A45A42}">
      <dgm:prSet/>
      <dgm:spPr/>
      <dgm:t>
        <a:bodyPr/>
        <a:lstStyle/>
        <a:p>
          <a:endParaRPr lang="en-US"/>
        </a:p>
      </dgm:t>
    </dgm:pt>
    <dgm:pt modelId="{ABD31F4C-9FA4-43D5-9379-E6471B2E57C9}" type="sibTrans" cxnId="{047FE2D8-501D-4BA1-AFF0-6E32C3A45A42}">
      <dgm:prSet/>
      <dgm:spPr/>
      <dgm:t>
        <a:bodyPr/>
        <a:lstStyle/>
        <a:p>
          <a:endParaRPr lang="en-US"/>
        </a:p>
      </dgm:t>
    </dgm:pt>
    <dgm:pt modelId="{62DB25A5-59D9-4C3C-B024-EA0A3CB1828A}">
      <dgm:prSet/>
      <dgm:spPr/>
      <dgm:t>
        <a:bodyPr/>
        <a:lstStyle/>
        <a:p>
          <a:pPr>
            <a:lnSpc>
              <a:spcPct val="100000"/>
            </a:lnSpc>
          </a:pPr>
          <a:r>
            <a:rPr lang="en-US" dirty="0"/>
            <a:t>Division (/)</a:t>
          </a:r>
        </a:p>
      </dgm:t>
    </dgm:pt>
    <dgm:pt modelId="{D464ACA8-0BE0-485F-9BCA-73C5AAB2C1C0}" type="parTrans" cxnId="{D967BB30-7874-458A-951F-2BA144D02B9C}">
      <dgm:prSet/>
      <dgm:spPr/>
      <dgm:t>
        <a:bodyPr/>
        <a:lstStyle/>
        <a:p>
          <a:endParaRPr lang="en-US"/>
        </a:p>
      </dgm:t>
    </dgm:pt>
    <dgm:pt modelId="{F2FDEEA8-A4C0-4A62-80E1-3C989DBFAB4D}" type="sibTrans" cxnId="{D967BB30-7874-458A-951F-2BA144D02B9C}">
      <dgm:prSet/>
      <dgm:spPr/>
      <dgm:t>
        <a:bodyPr/>
        <a:lstStyle/>
        <a:p>
          <a:endParaRPr lang="en-US"/>
        </a:p>
      </dgm:t>
    </dgm:pt>
    <dgm:pt modelId="{B54FCFC1-FEB0-415E-85AD-96AD619F835A}" type="pres">
      <dgm:prSet presAssocID="{A4958F85-EA56-4DC3-A21D-37A4E45D3FB0}" presName="root" presStyleCnt="0">
        <dgm:presLayoutVars>
          <dgm:dir/>
          <dgm:resizeHandles val="exact"/>
        </dgm:presLayoutVars>
      </dgm:prSet>
      <dgm:spPr/>
    </dgm:pt>
    <dgm:pt modelId="{DC356A26-CFDC-4811-A019-80AD82DD5CF7}" type="pres">
      <dgm:prSet presAssocID="{16EFFD1C-DFD1-42BA-AF63-5D764CA6E170}" presName="compNode" presStyleCnt="0"/>
      <dgm:spPr/>
    </dgm:pt>
    <dgm:pt modelId="{AE82FF18-DFCD-4975-85F3-3861F8AE47FE}" type="pres">
      <dgm:prSet presAssocID="{16EFFD1C-DFD1-42BA-AF63-5D764CA6E170}" presName="bgRect" presStyleLbl="bgShp" presStyleIdx="0" presStyleCnt="5"/>
      <dgm:spPr/>
    </dgm:pt>
    <dgm:pt modelId="{5BDAD0C5-16ED-491C-AF69-D72339AA9F21}" type="pres">
      <dgm:prSet presAssocID="{16EFFD1C-DFD1-42BA-AF63-5D764CA6E1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Org Chart"/>
        </a:ext>
      </dgm:extLst>
    </dgm:pt>
    <dgm:pt modelId="{0A3826BC-DD19-4578-BD68-1292E71B86BD}" type="pres">
      <dgm:prSet presAssocID="{16EFFD1C-DFD1-42BA-AF63-5D764CA6E170}" presName="spaceRect" presStyleCnt="0"/>
      <dgm:spPr/>
    </dgm:pt>
    <dgm:pt modelId="{157A846C-E1B3-42CB-AAAB-D1CBA9824B2E}" type="pres">
      <dgm:prSet presAssocID="{16EFFD1C-DFD1-42BA-AF63-5D764CA6E170}" presName="parTx" presStyleLbl="revTx" presStyleIdx="0" presStyleCnt="5">
        <dgm:presLayoutVars>
          <dgm:chMax val="0"/>
          <dgm:chPref val="0"/>
        </dgm:presLayoutVars>
      </dgm:prSet>
      <dgm:spPr/>
    </dgm:pt>
    <dgm:pt modelId="{8E596C72-007A-466A-8A40-53FC0E50D44D}" type="pres">
      <dgm:prSet presAssocID="{A320F2AA-3519-4A3D-89B2-602A69AF8739}" presName="sibTrans" presStyleCnt="0"/>
      <dgm:spPr/>
    </dgm:pt>
    <dgm:pt modelId="{C4DDFAEC-00FA-4FF2-9596-CE04E7C389CC}" type="pres">
      <dgm:prSet presAssocID="{E82DE8C2-8341-4467-AD3B-555994C777B5}" presName="compNode" presStyleCnt="0"/>
      <dgm:spPr/>
    </dgm:pt>
    <dgm:pt modelId="{A87C18AB-010F-4703-9115-1745E0087656}" type="pres">
      <dgm:prSet presAssocID="{E82DE8C2-8341-4467-AD3B-555994C777B5}" presName="bgRect" presStyleLbl="bgShp" presStyleIdx="1" presStyleCnt="5"/>
      <dgm:spPr/>
    </dgm:pt>
    <dgm:pt modelId="{B6DA0646-10A1-44B4-8FED-30ECA9E94793}" type="pres">
      <dgm:prSet presAssocID="{E82DE8C2-8341-4467-AD3B-555994C777B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0C9E50-82F7-4E8E-B5AC-EC122F1115A8}" type="pres">
      <dgm:prSet presAssocID="{E82DE8C2-8341-4467-AD3B-555994C777B5}" presName="spaceRect" presStyleCnt="0"/>
      <dgm:spPr/>
    </dgm:pt>
    <dgm:pt modelId="{53E096CE-1026-4A5A-A3D0-3F8BD3756426}" type="pres">
      <dgm:prSet presAssocID="{E82DE8C2-8341-4467-AD3B-555994C777B5}" presName="parTx" presStyleLbl="revTx" presStyleIdx="1" presStyleCnt="5">
        <dgm:presLayoutVars>
          <dgm:chMax val="0"/>
          <dgm:chPref val="0"/>
        </dgm:presLayoutVars>
      </dgm:prSet>
      <dgm:spPr/>
    </dgm:pt>
    <dgm:pt modelId="{3DA6099C-6E89-4D40-B695-8E9DEF4881C8}" type="pres">
      <dgm:prSet presAssocID="{B08D27C9-901E-4DDF-BCBB-2FAEF82A7994}" presName="sibTrans" presStyleCnt="0"/>
      <dgm:spPr/>
    </dgm:pt>
    <dgm:pt modelId="{C90DC521-F5DE-40D1-A52D-4B3B382DA0D4}" type="pres">
      <dgm:prSet presAssocID="{8954C3DE-BF1A-4371-9DC9-290C7E0AA2C1}" presName="compNode" presStyleCnt="0"/>
      <dgm:spPr/>
    </dgm:pt>
    <dgm:pt modelId="{DBCC8BAB-514F-4BFE-9AE2-2FCF74DF097B}" type="pres">
      <dgm:prSet presAssocID="{8954C3DE-BF1A-4371-9DC9-290C7E0AA2C1}" presName="bgRect" presStyleLbl="bgShp" presStyleIdx="2" presStyleCnt="5"/>
      <dgm:spPr/>
    </dgm:pt>
    <dgm:pt modelId="{8B917126-5F63-411C-BE9C-E16FABB0D285}" type="pres">
      <dgm:prSet presAssocID="{8954C3DE-BF1A-4371-9DC9-290C7E0AA2C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7C09843E-41C0-4EB7-8560-EE2ECA8C0E3A}" type="pres">
      <dgm:prSet presAssocID="{8954C3DE-BF1A-4371-9DC9-290C7E0AA2C1}" presName="spaceRect" presStyleCnt="0"/>
      <dgm:spPr/>
    </dgm:pt>
    <dgm:pt modelId="{434C5397-25D8-4C45-8CA7-98E8DDB00DDD}" type="pres">
      <dgm:prSet presAssocID="{8954C3DE-BF1A-4371-9DC9-290C7E0AA2C1}" presName="parTx" presStyleLbl="revTx" presStyleIdx="2" presStyleCnt="5">
        <dgm:presLayoutVars>
          <dgm:chMax val="0"/>
          <dgm:chPref val="0"/>
        </dgm:presLayoutVars>
      </dgm:prSet>
      <dgm:spPr/>
    </dgm:pt>
    <dgm:pt modelId="{28FB02C0-47C4-425D-B484-DB15BC8BA33A}" type="pres">
      <dgm:prSet presAssocID="{EE4016A0-66C3-4320-9D7D-A510A0B2DDE8}" presName="sibTrans" presStyleCnt="0"/>
      <dgm:spPr/>
    </dgm:pt>
    <dgm:pt modelId="{D69C423F-D447-4017-A319-9300C0BD06D8}" type="pres">
      <dgm:prSet presAssocID="{F0687A1A-A866-43B5-8D0F-5C79C9830AEE}" presName="compNode" presStyleCnt="0"/>
      <dgm:spPr/>
    </dgm:pt>
    <dgm:pt modelId="{AF02E6C3-D557-4EB4-9269-F15841758604}" type="pres">
      <dgm:prSet presAssocID="{F0687A1A-A866-43B5-8D0F-5C79C9830AEE}" presName="bgRect" presStyleLbl="bgShp" presStyleIdx="3" presStyleCnt="5"/>
      <dgm:spPr/>
    </dgm:pt>
    <dgm:pt modelId="{78997E55-2566-4497-A278-60F72027156F}" type="pres">
      <dgm:prSet presAssocID="{F0687A1A-A866-43B5-8D0F-5C79C9830A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568BA17E-F8EA-4EF3-9A09-74A8E09DC4CD}" type="pres">
      <dgm:prSet presAssocID="{F0687A1A-A866-43B5-8D0F-5C79C9830AEE}" presName="spaceRect" presStyleCnt="0"/>
      <dgm:spPr/>
    </dgm:pt>
    <dgm:pt modelId="{CF91CE8E-4A67-4FC0-968E-1AAB71F16B6D}" type="pres">
      <dgm:prSet presAssocID="{F0687A1A-A866-43B5-8D0F-5C79C9830AEE}" presName="parTx" presStyleLbl="revTx" presStyleIdx="3" presStyleCnt="5">
        <dgm:presLayoutVars>
          <dgm:chMax val="0"/>
          <dgm:chPref val="0"/>
        </dgm:presLayoutVars>
      </dgm:prSet>
      <dgm:spPr/>
    </dgm:pt>
    <dgm:pt modelId="{33AEF186-4E98-4B3E-A370-1C81EDF9B46E}" type="pres">
      <dgm:prSet presAssocID="{ABD31F4C-9FA4-43D5-9379-E6471B2E57C9}" presName="sibTrans" presStyleCnt="0"/>
      <dgm:spPr/>
    </dgm:pt>
    <dgm:pt modelId="{41200671-EC62-4D1E-9400-1D19D0DCD560}" type="pres">
      <dgm:prSet presAssocID="{62DB25A5-59D9-4C3C-B024-EA0A3CB1828A}" presName="compNode" presStyleCnt="0"/>
      <dgm:spPr/>
    </dgm:pt>
    <dgm:pt modelId="{765E0F8A-16E0-4B62-BDE2-BABAF51E9E42}" type="pres">
      <dgm:prSet presAssocID="{62DB25A5-59D9-4C3C-B024-EA0A3CB1828A}" presName="bgRect" presStyleLbl="bgShp" presStyleIdx="4" presStyleCnt="5"/>
      <dgm:spPr/>
    </dgm:pt>
    <dgm:pt modelId="{DC09756D-B0BB-4262-84B8-6C4EDF4011CA}" type="pres">
      <dgm:prSet presAssocID="{62DB25A5-59D9-4C3C-B024-EA0A3CB182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terodactyl"/>
        </a:ext>
      </dgm:extLst>
    </dgm:pt>
    <dgm:pt modelId="{D852A16E-8E39-4543-A305-E2AF6D36A440}" type="pres">
      <dgm:prSet presAssocID="{62DB25A5-59D9-4C3C-B024-EA0A3CB1828A}" presName="spaceRect" presStyleCnt="0"/>
      <dgm:spPr/>
    </dgm:pt>
    <dgm:pt modelId="{21266BDA-9F0E-4D34-B0AF-45B9580715F0}" type="pres">
      <dgm:prSet presAssocID="{62DB25A5-59D9-4C3C-B024-EA0A3CB1828A}" presName="parTx" presStyleLbl="revTx" presStyleIdx="4" presStyleCnt="5">
        <dgm:presLayoutVars>
          <dgm:chMax val="0"/>
          <dgm:chPref val="0"/>
        </dgm:presLayoutVars>
      </dgm:prSet>
      <dgm:spPr/>
    </dgm:pt>
  </dgm:ptLst>
  <dgm:cxnLst>
    <dgm:cxn modelId="{F65AB114-C4A2-47F3-9369-A75BB8061688}" srcId="{A4958F85-EA56-4DC3-A21D-37A4E45D3FB0}" destId="{16EFFD1C-DFD1-42BA-AF63-5D764CA6E170}" srcOrd="0" destOrd="0" parTransId="{1E9DD28A-AA19-47EE-869B-5845019BB034}" sibTransId="{A320F2AA-3519-4A3D-89B2-602A69AF8739}"/>
    <dgm:cxn modelId="{95814824-6744-244D-A3C8-58EFC7D6D7AA}" type="presOf" srcId="{E82DE8C2-8341-4467-AD3B-555994C777B5}" destId="{53E096CE-1026-4A5A-A3D0-3F8BD3756426}" srcOrd="0" destOrd="0" presId="urn:microsoft.com/office/officeart/2018/2/layout/IconVerticalSolidList"/>
    <dgm:cxn modelId="{D967BB30-7874-458A-951F-2BA144D02B9C}" srcId="{A4958F85-EA56-4DC3-A21D-37A4E45D3FB0}" destId="{62DB25A5-59D9-4C3C-B024-EA0A3CB1828A}" srcOrd="4" destOrd="0" parTransId="{D464ACA8-0BE0-485F-9BCA-73C5AAB2C1C0}" sibTransId="{F2FDEEA8-A4C0-4A62-80E1-3C989DBFAB4D}"/>
    <dgm:cxn modelId="{C20F223A-2871-4646-8F4C-2668842F44A1}" srcId="{A4958F85-EA56-4DC3-A21D-37A4E45D3FB0}" destId="{8954C3DE-BF1A-4371-9DC9-290C7E0AA2C1}" srcOrd="2" destOrd="0" parTransId="{E8387D1A-A6FF-4A37-AD76-94D75617C140}" sibTransId="{EE4016A0-66C3-4320-9D7D-A510A0B2DDE8}"/>
    <dgm:cxn modelId="{79C02453-878F-E54F-98EE-C023DA5D14F5}" type="presOf" srcId="{A4958F85-EA56-4DC3-A21D-37A4E45D3FB0}" destId="{B54FCFC1-FEB0-415E-85AD-96AD619F835A}" srcOrd="0" destOrd="0" presId="urn:microsoft.com/office/officeart/2018/2/layout/IconVerticalSolidList"/>
    <dgm:cxn modelId="{53A5388B-377E-4440-A15F-5C9D2FC40EF7}" type="presOf" srcId="{8954C3DE-BF1A-4371-9DC9-290C7E0AA2C1}" destId="{434C5397-25D8-4C45-8CA7-98E8DDB00DDD}" srcOrd="0" destOrd="0" presId="urn:microsoft.com/office/officeart/2018/2/layout/IconVerticalSolidList"/>
    <dgm:cxn modelId="{855824B5-A22E-DE4C-8A78-9DA36A170EC7}" type="presOf" srcId="{16EFFD1C-DFD1-42BA-AF63-5D764CA6E170}" destId="{157A846C-E1B3-42CB-AAAB-D1CBA9824B2E}" srcOrd="0" destOrd="0" presId="urn:microsoft.com/office/officeart/2018/2/layout/IconVerticalSolidList"/>
    <dgm:cxn modelId="{66E442B6-65E2-47D8-8AA6-F1BAF15355F3}" srcId="{A4958F85-EA56-4DC3-A21D-37A4E45D3FB0}" destId="{E82DE8C2-8341-4467-AD3B-555994C777B5}" srcOrd="1" destOrd="0" parTransId="{3B5A6576-68DA-4AE3-8DD4-1EADA84ADD9B}" sibTransId="{B08D27C9-901E-4DDF-BCBB-2FAEF82A7994}"/>
    <dgm:cxn modelId="{047FE2D8-501D-4BA1-AFF0-6E32C3A45A42}" srcId="{A4958F85-EA56-4DC3-A21D-37A4E45D3FB0}" destId="{F0687A1A-A866-43B5-8D0F-5C79C9830AEE}" srcOrd="3" destOrd="0" parTransId="{2A3C31AA-7034-44F9-A1DC-0A6AE3E33DC1}" sibTransId="{ABD31F4C-9FA4-43D5-9379-E6471B2E57C9}"/>
    <dgm:cxn modelId="{719E35E7-C848-9A45-B58A-C3A92D273090}" type="presOf" srcId="{62DB25A5-59D9-4C3C-B024-EA0A3CB1828A}" destId="{21266BDA-9F0E-4D34-B0AF-45B9580715F0}" srcOrd="0" destOrd="0" presId="urn:microsoft.com/office/officeart/2018/2/layout/IconVerticalSolidList"/>
    <dgm:cxn modelId="{2911CCE7-0168-CD49-856A-BDC75F91E53B}" type="presOf" srcId="{F0687A1A-A866-43B5-8D0F-5C79C9830AEE}" destId="{CF91CE8E-4A67-4FC0-968E-1AAB71F16B6D}" srcOrd="0" destOrd="0" presId="urn:microsoft.com/office/officeart/2018/2/layout/IconVerticalSolidList"/>
    <dgm:cxn modelId="{EFBCD429-7DA3-2F44-ABB8-5D5C6FF3776A}" type="presParOf" srcId="{B54FCFC1-FEB0-415E-85AD-96AD619F835A}" destId="{DC356A26-CFDC-4811-A019-80AD82DD5CF7}" srcOrd="0" destOrd="0" presId="urn:microsoft.com/office/officeart/2018/2/layout/IconVerticalSolidList"/>
    <dgm:cxn modelId="{C1B639C2-20C7-A54D-AF06-242968C72688}" type="presParOf" srcId="{DC356A26-CFDC-4811-A019-80AD82DD5CF7}" destId="{AE82FF18-DFCD-4975-85F3-3861F8AE47FE}" srcOrd="0" destOrd="0" presId="urn:microsoft.com/office/officeart/2018/2/layout/IconVerticalSolidList"/>
    <dgm:cxn modelId="{ABCAB24E-1EF7-4A46-A817-171A56D70434}" type="presParOf" srcId="{DC356A26-CFDC-4811-A019-80AD82DD5CF7}" destId="{5BDAD0C5-16ED-491C-AF69-D72339AA9F21}" srcOrd="1" destOrd="0" presId="urn:microsoft.com/office/officeart/2018/2/layout/IconVerticalSolidList"/>
    <dgm:cxn modelId="{90E0A99F-5EAA-8943-BB31-BE5A4BBC82DB}" type="presParOf" srcId="{DC356A26-CFDC-4811-A019-80AD82DD5CF7}" destId="{0A3826BC-DD19-4578-BD68-1292E71B86BD}" srcOrd="2" destOrd="0" presId="urn:microsoft.com/office/officeart/2018/2/layout/IconVerticalSolidList"/>
    <dgm:cxn modelId="{0E6F890C-DC04-1949-BB27-DAA62D0EE80F}" type="presParOf" srcId="{DC356A26-CFDC-4811-A019-80AD82DD5CF7}" destId="{157A846C-E1B3-42CB-AAAB-D1CBA9824B2E}" srcOrd="3" destOrd="0" presId="urn:microsoft.com/office/officeart/2018/2/layout/IconVerticalSolidList"/>
    <dgm:cxn modelId="{98D2AF9A-A7E1-F74A-AB5E-2818780A5FB7}" type="presParOf" srcId="{B54FCFC1-FEB0-415E-85AD-96AD619F835A}" destId="{8E596C72-007A-466A-8A40-53FC0E50D44D}" srcOrd="1" destOrd="0" presId="urn:microsoft.com/office/officeart/2018/2/layout/IconVerticalSolidList"/>
    <dgm:cxn modelId="{44B1BBD4-2546-BC4D-8DBA-438BC6826D4D}" type="presParOf" srcId="{B54FCFC1-FEB0-415E-85AD-96AD619F835A}" destId="{C4DDFAEC-00FA-4FF2-9596-CE04E7C389CC}" srcOrd="2" destOrd="0" presId="urn:microsoft.com/office/officeart/2018/2/layout/IconVerticalSolidList"/>
    <dgm:cxn modelId="{ED994FC1-DF48-AE4F-8A6B-5ECB3B0FE11B}" type="presParOf" srcId="{C4DDFAEC-00FA-4FF2-9596-CE04E7C389CC}" destId="{A87C18AB-010F-4703-9115-1745E0087656}" srcOrd="0" destOrd="0" presId="urn:microsoft.com/office/officeart/2018/2/layout/IconVerticalSolidList"/>
    <dgm:cxn modelId="{ACD5B90F-7B90-F241-92A2-828057249091}" type="presParOf" srcId="{C4DDFAEC-00FA-4FF2-9596-CE04E7C389CC}" destId="{B6DA0646-10A1-44B4-8FED-30ECA9E94793}" srcOrd="1" destOrd="0" presId="urn:microsoft.com/office/officeart/2018/2/layout/IconVerticalSolidList"/>
    <dgm:cxn modelId="{89296989-3D62-F146-8441-DB36ECEDDBE1}" type="presParOf" srcId="{C4DDFAEC-00FA-4FF2-9596-CE04E7C389CC}" destId="{160C9E50-82F7-4E8E-B5AC-EC122F1115A8}" srcOrd="2" destOrd="0" presId="urn:microsoft.com/office/officeart/2018/2/layout/IconVerticalSolidList"/>
    <dgm:cxn modelId="{6D31F240-885B-324D-8CE6-D56CFD4E57C6}" type="presParOf" srcId="{C4DDFAEC-00FA-4FF2-9596-CE04E7C389CC}" destId="{53E096CE-1026-4A5A-A3D0-3F8BD3756426}" srcOrd="3" destOrd="0" presId="urn:microsoft.com/office/officeart/2018/2/layout/IconVerticalSolidList"/>
    <dgm:cxn modelId="{5D1E77A7-3540-2542-AABF-45087D14C92F}" type="presParOf" srcId="{B54FCFC1-FEB0-415E-85AD-96AD619F835A}" destId="{3DA6099C-6E89-4D40-B695-8E9DEF4881C8}" srcOrd="3" destOrd="0" presId="urn:microsoft.com/office/officeart/2018/2/layout/IconVerticalSolidList"/>
    <dgm:cxn modelId="{C00B524D-7769-1A4C-9413-DB033E6EA626}" type="presParOf" srcId="{B54FCFC1-FEB0-415E-85AD-96AD619F835A}" destId="{C90DC521-F5DE-40D1-A52D-4B3B382DA0D4}" srcOrd="4" destOrd="0" presId="urn:microsoft.com/office/officeart/2018/2/layout/IconVerticalSolidList"/>
    <dgm:cxn modelId="{13659CD3-77C6-3A4F-840F-73682CE58067}" type="presParOf" srcId="{C90DC521-F5DE-40D1-A52D-4B3B382DA0D4}" destId="{DBCC8BAB-514F-4BFE-9AE2-2FCF74DF097B}" srcOrd="0" destOrd="0" presId="urn:microsoft.com/office/officeart/2018/2/layout/IconVerticalSolidList"/>
    <dgm:cxn modelId="{C7340722-FDAD-A241-94C1-99163E9ED8B9}" type="presParOf" srcId="{C90DC521-F5DE-40D1-A52D-4B3B382DA0D4}" destId="{8B917126-5F63-411C-BE9C-E16FABB0D285}" srcOrd="1" destOrd="0" presId="urn:microsoft.com/office/officeart/2018/2/layout/IconVerticalSolidList"/>
    <dgm:cxn modelId="{D82C3FE7-4D42-8342-B73C-E553702BEEDC}" type="presParOf" srcId="{C90DC521-F5DE-40D1-A52D-4B3B382DA0D4}" destId="{7C09843E-41C0-4EB7-8560-EE2ECA8C0E3A}" srcOrd="2" destOrd="0" presId="urn:microsoft.com/office/officeart/2018/2/layout/IconVerticalSolidList"/>
    <dgm:cxn modelId="{EDE3BF86-25EB-BE48-AC39-ED1B554A3003}" type="presParOf" srcId="{C90DC521-F5DE-40D1-A52D-4B3B382DA0D4}" destId="{434C5397-25D8-4C45-8CA7-98E8DDB00DDD}" srcOrd="3" destOrd="0" presId="urn:microsoft.com/office/officeart/2018/2/layout/IconVerticalSolidList"/>
    <dgm:cxn modelId="{47945B6A-6E91-014B-9958-839FE42990A3}" type="presParOf" srcId="{B54FCFC1-FEB0-415E-85AD-96AD619F835A}" destId="{28FB02C0-47C4-425D-B484-DB15BC8BA33A}" srcOrd="5" destOrd="0" presId="urn:microsoft.com/office/officeart/2018/2/layout/IconVerticalSolidList"/>
    <dgm:cxn modelId="{0F79A03E-F795-0A4F-9E7D-CCF3A83766B6}" type="presParOf" srcId="{B54FCFC1-FEB0-415E-85AD-96AD619F835A}" destId="{D69C423F-D447-4017-A319-9300C0BD06D8}" srcOrd="6" destOrd="0" presId="urn:microsoft.com/office/officeart/2018/2/layout/IconVerticalSolidList"/>
    <dgm:cxn modelId="{5C5DD1FC-27C0-A04F-BC41-49FD44344BDE}" type="presParOf" srcId="{D69C423F-D447-4017-A319-9300C0BD06D8}" destId="{AF02E6C3-D557-4EB4-9269-F15841758604}" srcOrd="0" destOrd="0" presId="urn:microsoft.com/office/officeart/2018/2/layout/IconVerticalSolidList"/>
    <dgm:cxn modelId="{2A76F499-AE6E-2D4A-8AFF-1C10A4687D9C}" type="presParOf" srcId="{D69C423F-D447-4017-A319-9300C0BD06D8}" destId="{78997E55-2566-4497-A278-60F72027156F}" srcOrd="1" destOrd="0" presId="urn:microsoft.com/office/officeart/2018/2/layout/IconVerticalSolidList"/>
    <dgm:cxn modelId="{D8687556-8B11-8846-94DE-3BC4A1746A21}" type="presParOf" srcId="{D69C423F-D447-4017-A319-9300C0BD06D8}" destId="{568BA17E-F8EA-4EF3-9A09-74A8E09DC4CD}" srcOrd="2" destOrd="0" presId="urn:microsoft.com/office/officeart/2018/2/layout/IconVerticalSolidList"/>
    <dgm:cxn modelId="{D1FB45B9-3EBA-8E44-BFB7-1138A68DED54}" type="presParOf" srcId="{D69C423F-D447-4017-A319-9300C0BD06D8}" destId="{CF91CE8E-4A67-4FC0-968E-1AAB71F16B6D}" srcOrd="3" destOrd="0" presId="urn:microsoft.com/office/officeart/2018/2/layout/IconVerticalSolidList"/>
    <dgm:cxn modelId="{82078D72-28EA-A94E-8A92-EC6F993AACB4}" type="presParOf" srcId="{B54FCFC1-FEB0-415E-85AD-96AD619F835A}" destId="{33AEF186-4E98-4B3E-A370-1C81EDF9B46E}" srcOrd="7" destOrd="0" presId="urn:microsoft.com/office/officeart/2018/2/layout/IconVerticalSolidList"/>
    <dgm:cxn modelId="{56F59702-4A32-914A-8E03-2E55B06D9E59}" type="presParOf" srcId="{B54FCFC1-FEB0-415E-85AD-96AD619F835A}" destId="{41200671-EC62-4D1E-9400-1D19D0DCD560}" srcOrd="8" destOrd="0" presId="urn:microsoft.com/office/officeart/2018/2/layout/IconVerticalSolidList"/>
    <dgm:cxn modelId="{E37DB2C9-0BD9-7046-9DF6-78ED9249F2CE}" type="presParOf" srcId="{41200671-EC62-4D1E-9400-1D19D0DCD560}" destId="{765E0F8A-16E0-4B62-BDE2-BABAF51E9E42}" srcOrd="0" destOrd="0" presId="urn:microsoft.com/office/officeart/2018/2/layout/IconVerticalSolidList"/>
    <dgm:cxn modelId="{0EA2EE2A-41F1-7343-B6B7-8532D30BEF01}" type="presParOf" srcId="{41200671-EC62-4D1E-9400-1D19D0DCD560}" destId="{DC09756D-B0BB-4262-84B8-6C4EDF4011CA}" srcOrd="1" destOrd="0" presId="urn:microsoft.com/office/officeart/2018/2/layout/IconVerticalSolidList"/>
    <dgm:cxn modelId="{4F32A7A3-A844-DE48-9058-73328EFB80B8}" type="presParOf" srcId="{41200671-EC62-4D1E-9400-1D19D0DCD560}" destId="{D852A16E-8E39-4543-A305-E2AF6D36A440}" srcOrd="2" destOrd="0" presId="urn:microsoft.com/office/officeart/2018/2/layout/IconVerticalSolidList"/>
    <dgm:cxn modelId="{78F2771E-4AEE-7946-8144-C2F5AC10E146}" type="presParOf" srcId="{41200671-EC62-4D1E-9400-1D19D0DCD560}" destId="{21266BDA-9F0E-4D34-B0AF-45B9580715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A3902A-30E4-4200-81CD-FADAB42DFD9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E2E995E-73D7-44CF-A6C3-3B6BA8F8572B}">
      <dgm:prSet/>
      <dgm:spPr/>
      <dgm:t>
        <a:bodyPr/>
        <a:lstStyle/>
        <a:p>
          <a:r>
            <a:rPr lang="en-US"/>
            <a:t>To give a value to something</a:t>
          </a:r>
        </a:p>
      </dgm:t>
    </dgm:pt>
    <dgm:pt modelId="{641011C2-AD0D-4E82-BDC8-9378265B022C}" type="parTrans" cxnId="{9BD5C634-72FC-4289-916C-6E7499FB6875}">
      <dgm:prSet/>
      <dgm:spPr/>
      <dgm:t>
        <a:bodyPr/>
        <a:lstStyle/>
        <a:p>
          <a:endParaRPr lang="en-US"/>
        </a:p>
      </dgm:t>
    </dgm:pt>
    <dgm:pt modelId="{C8108042-E6A2-4BBD-A505-4FD32A2FEA99}" type="sibTrans" cxnId="{9BD5C634-72FC-4289-916C-6E7499FB6875}">
      <dgm:prSet/>
      <dgm:spPr/>
      <dgm:t>
        <a:bodyPr/>
        <a:lstStyle/>
        <a:p>
          <a:pPr>
            <a:lnSpc>
              <a:spcPct val="100000"/>
            </a:lnSpc>
          </a:pPr>
          <a:endParaRPr lang="en-US"/>
        </a:p>
      </dgm:t>
    </dgm:pt>
    <dgm:pt modelId="{4C2D68D2-1C4E-4C20-815F-F3DA96111188}">
      <dgm:prSet/>
      <dgm:spPr/>
      <dgm:t>
        <a:bodyPr/>
        <a:lstStyle/>
        <a:p>
          <a:r>
            <a:rPr lang="en-US"/>
            <a:t>Denoted by the “=” sign in Python</a:t>
          </a:r>
        </a:p>
      </dgm:t>
    </dgm:pt>
    <dgm:pt modelId="{6A90964C-6C6B-4DC7-9AFC-7979383644B8}" type="parTrans" cxnId="{5CB871F4-0EC6-466A-8763-3F00987835E7}">
      <dgm:prSet/>
      <dgm:spPr/>
      <dgm:t>
        <a:bodyPr/>
        <a:lstStyle/>
        <a:p>
          <a:endParaRPr lang="en-US"/>
        </a:p>
      </dgm:t>
    </dgm:pt>
    <dgm:pt modelId="{1A655DE4-5F20-4893-B01A-748E955F71C2}" type="sibTrans" cxnId="{5CB871F4-0EC6-466A-8763-3F00987835E7}">
      <dgm:prSet/>
      <dgm:spPr/>
      <dgm:t>
        <a:bodyPr/>
        <a:lstStyle/>
        <a:p>
          <a:pPr>
            <a:lnSpc>
              <a:spcPct val="100000"/>
            </a:lnSpc>
          </a:pPr>
          <a:endParaRPr lang="en-US"/>
        </a:p>
      </dgm:t>
    </dgm:pt>
    <dgm:pt modelId="{0BC11082-138D-4291-ABC2-3B8486655BAF}">
      <dgm:prSet/>
      <dgm:spPr/>
      <dgm:t>
        <a:bodyPr/>
        <a:lstStyle/>
        <a:p>
          <a:r>
            <a:rPr lang="en-US"/>
            <a:t>A = 10 is not A “equals” 10!</a:t>
          </a:r>
        </a:p>
      </dgm:t>
    </dgm:pt>
    <dgm:pt modelId="{5ED8EEF2-8AA1-44B1-A625-82D942813364}" type="parTrans" cxnId="{D6239E1F-A7C7-46DB-A62B-D27223362A3F}">
      <dgm:prSet/>
      <dgm:spPr/>
      <dgm:t>
        <a:bodyPr/>
        <a:lstStyle/>
        <a:p>
          <a:endParaRPr lang="en-US"/>
        </a:p>
      </dgm:t>
    </dgm:pt>
    <dgm:pt modelId="{5318D2E7-21D5-44DE-86B6-8C628E2E612C}" type="sibTrans" cxnId="{D6239E1F-A7C7-46DB-A62B-D27223362A3F}">
      <dgm:prSet/>
      <dgm:spPr/>
      <dgm:t>
        <a:bodyPr/>
        <a:lstStyle/>
        <a:p>
          <a:pPr>
            <a:lnSpc>
              <a:spcPct val="100000"/>
            </a:lnSpc>
          </a:pPr>
          <a:endParaRPr lang="en-US"/>
        </a:p>
      </dgm:t>
    </dgm:pt>
    <dgm:pt modelId="{A4F42441-56DB-4B90-AC15-643594FE4939}">
      <dgm:prSet/>
      <dgm:spPr/>
      <dgm:t>
        <a:bodyPr/>
        <a:lstStyle/>
        <a:p>
          <a:r>
            <a:rPr lang="en-US"/>
            <a:t>A = 10 means to assign the value of 10 to A</a:t>
          </a:r>
        </a:p>
      </dgm:t>
    </dgm:pt>
    <dgm:pt modelId="{A5B18E67-2AA9-4762-89CC-20C8B3D13E78}" type="parTrans" cxnId="{43A7B2EF-6A57-4D2D-A58E-F1B034D5780D}">
      <dgm:prSet/>
      <dgm:spPr/>
      <dgm:t>
        <a:bodyPr/>
        <a:lstStyle/>
        <a:p>
          <a:endParaRPr lang="en-US"/>
        </a:p>
      </dgm:t>
    </dgm:pt>
    <dgm:pt modelId="{3C3EED45-E1FF-4BD2-AF9B-D1BDE9DA533A}" type="sibTrans" cxnId="{43A7B2EF-6A57-4D2D-A58E-F1B034D5780D}">
      <dgm:prSet/>
      <dgm:spPr/>
      <dgm:t>
        <a:bodyPr/>
        <a:lstStyle/>
        <a:p>
          <a:endParaRPr lang="en-US"/>
        </a:p>
      </dgm:t>
    </dgm:pt>
    <dgm:pt modelId="{A30AED3B-0B3D-D14C-B3D5-0093961CEE75}" type="pres">
      <dgm:prSet presAssocID="{A6A3902A-30E4-4200-81CD-FADAB42DFD95}" presName="linear" presStyleCnt="0">
        <dgm:presLayoutVars>
          <dgm:animLvl val="lvl"/>
          <dgm:resizeHandles val="exact"/>
        </dgm:presLayoutVars>
      </dgm:prSet>
      <dgm:spPr/>
    </dgm:pt>
    <dgm:pt modelId="{952DE0DD-EC28-FE44-9BD3-C5A1279F63F4}" type="pres">
      <dgm:prSet presAssocID="{AE2E995E-73D7-44CF-A6C3-3B6BA8F8572B}" presName="parentText" presStyleLbl="node1" presStyleIdx="0" presStyleCnt="4">
        <dgm:presLayoutVars>
          <dgm:chMax val="0"/>
          <dgm:bulletEnabled val="1"/>
        </dgm:presLayoutVars>
      </dgm:prSet>
      <dgm:spPr/>
    </dgm:pt>
    <dgm:pt modelId="{06A2E3B4-5460-9F4B-A52B-5D24B0F1AB9D}" type="pres">
      <dgm:prSet presAssocID="{C8108042-E6A2-4BBD-A505-4FD32A2FEA99}" presName="spacer" presStyleCnt="0"/>
      <dgm:spPr/>
    </dgm:pt>
    <dgm:pt modelId="{4FE78359-F589-E842-A509-8EECB097E3F3}" type="pres">
      <dgm:prSet presAssocID="{4C2D68D2-1C4E-4C20-815F-F3DA96111188}" presName="parentText" presStyleLbl="node1" presStyleIdx="1" presStyleCnt="4">
        <dgm:presLayoutVars>
          <dgm:chMax val="0"/>
          <dgm:bulletEnabled val="1"/>
        </dgm:presLayoutVars>
      </dgm:prSet>
      <dgm:spPr/>
    </dgm:pt>
    <dgm:pt modelId="{096BD0B6-2527-854C-9161-D39CFE2DB0AF}" type="pres">
      <dgm:prSet presAssocID="{1A655DE4-5F20-4893-B01A-748E955F71C2}" presName="spacer" presStyleCnt="0"/>
      <dgm:spPr/>
    </dgm:pt>
    <dgm:pt modelId="{055FEABF-A020-1E4A-BD8B-1A3C4FE8B459}" type="pres">
      <dgm:prSet presAssocID="{0BC11082-138D-4291-ABC2-3B8486655BAF}" presName="parentText" presStyleLbl="node1" presStyleIdx="2" presStyleCnt="4">
        <dgm:presLayoutVars>
          <dgm:chMax val="0"/>
          <dgm:bulletEnabled val="1"/>
        </dgm:presLayoutVars>
      </dgm:prSet>
      <dgm:spPr/>
    </dgm:pt>
    <dgm:pt modelId="{7C660382-530D-B942-9473-AABFA7315864}" type="pres">
      <dgm:prSet presAssocID="{5318D2E7-21D5-44DE-86B6-8C628E2E612C}" presName="spacer" presStyleCnt="0"/>
      <dgm:spPr/>
    </dgm:pt>
    <dgm:pt modelId="{F596B4CA-40FA-204B-9180-5EF1886507A2}" type="pres">
      <dgm:prSet presAssocID="{A4F42441-56DB-4B90-AC15-643594FE4939}" presName="parentText" presStyleLbl="node1" presStyleIdx="3" presStyleCnt="4">
        <dgm:presLayoutVars>
          <dgm:chMax val="0"/>
          <dgm:bulletEnabled val="1"/>
        </dgm:presLayoutVars>
      </dgm:prSet>
      <dgm:spPr/>
    </dgm:pt>
  </dgm:ptLst>
  <dgm:cxnLst>
    <dgm:cxn modelId="{D6239E1F-A7C7-46DB-A62B-D27223362A3F}" srcId="{A6A3902A-30E4-4200-81CD-FADAB42DFD95}" destId="{0BC11082-138D-4291-ABC2-3B8486655BAF}" srcOrd="2" destOrd="0" parTransId="{5ED8EEF2-8AA1-44B1-A625-82D942813364}" sibTransId="{5318D2E7-21D5-44DE-86B6-8C628E2E612C}"/>
    <dgm:cxn modelId="{3C0AD729-1DF2-F945-9B36-65A364A8BA4D}" type="presOf" srcId="{A4F42441-56DB-4B90-AC15-643594FE4939}" destId="{F596B4CA-40FA-204B-9180-5EF1886507A2}" srcOrd="0" destOrd="0" presId="urn:microsoft.com/office/officeart/2005/8/layout/vList2"/>
    <dgm:cxn modelId="{9BD5C634-72FC-4289-916C-6E7499FB6875}" srcId="{A6A3902A-30E4-4200-81CD-FADAB42DFD95}" destId="{AE2E995E-73D7-44CF-A6C3-3B6BA8F8572B}" srcOrd="0" destOrd="0" parTransId="{641011C2-AD0D-4E82-BDC8-9378265B022C}" sibTransId="{C8108042-E6A2-4BBD-A505-4FD32A2FEA99}"/>
    <dgm:cxn modelId="{BFC9EE66-2F95-5C4C-A26F-DFEFE97D539B}" type="presOf" srcId="{0BC11082-138D-4291-ABC2-3B8486655BAF}" destId="{055FEABF-A020-1E4A-BD8B-1A3C4FE8B459}" srcOrd="0" destOrd="0" presId="urn:microsoft.com/office/officeart/2005/8/layout/vList2"/>
    <dgm:cxn modelId="{B897D78E-3123-D748-ABD6-21DAD8C1ED77}" type="presOf" srcId="{AE2E995E-73D7-44CF-A6C3-3B6BA8F8572B}" destId="{952DE0DD-EC28-FE44-9BD3-C5A1279F63F4}" srcOrd="0" destOrd="0" presId="urn:microsoft.com/office/officeart/2005/8/layout/vList2"/>
    <dgm:cxn modelId="{A83B60CD-3A56-6C47-8A1D-1C4E602E02FF}" type="presOf" srcId="{4C2D68D2-1C4E-4C20-815F-F3DA96111188}" destId="{4FE78359-F589-E842-A509-8EECB097E3F3}" srcOrd="0" destOrd="0" presId="urn:microsoft.com/office/officeart/2005/8/layout/vList2"/>
    <dgm:cxn modelId="{F89F8EE7-CE00-5F40-8E08-B2A59F6C8DAB}" type="presOf" srcId="{A6A3902A-30E4-4200-81CD-FADAB42DFD95}" destId="{A30AED3B-0B3D-D14C-B3D5-0093961CEE75}" srcOrd="0" destOrd="0" presId="urn:microsoft.com/office/officeart/2005/8/layout/vList2"/>
    <dgm:cxn modelId="{43A7B2EF-6A57-4D2D-A58E-F1B034D5780D}" srcId="{A6A3902A-30E4-4200-81CD-FADAB42DFD95}" destId="{A4F42441-56DB-4B90-AC15-643594FE4939}" srcOrd="3" destOrd="0" parTransId="{A5B18E67-2AA9-4762-89CC-20C8B3D13E78}" sibTransId="{3C3EED45-E1FF-4BD2-AF9B-D1BDE9DA533A}"/>
    <dgm:cxn modelId="{5CB871F4-0EC6-466A-8763-3F00987835E7}" srcId="{A6A3902A-30E4-4200-81CD-FADAB42DFD95}" destId="{4C2D68D2-1C4E-4C20-815F-F3DA96111188}" srcOrd="1" destOrd="0" parTransId="{6A90964C-6C6B-4DC7-9AFC-7979383644B8}" sibTransId="{1A655DE4-5F20-4893-B01A-748E955F71C2}"/>
    <dgm:cxn modelId="{63A1EA15-87D8-6D4B-ADE0-6486D3C8FC38}" type="presParOf" srcId="{A30AED3B-0B3D-D14C-B3D5-0093961CEE75}" destId="{952DE0DD-EC28-FE44-9BD3-C5A1279F63F4}" srcOrd="0" destOrd="0" presId="urn:microsoft.com/office/officeart/2005/8/layout/vList2"/>
    <dgm:cxn modelId="{DCAEB3C9-72A6-8345-A1F4-07779F6A1E7B}" type="presParOf" srcId="{A30AED3B-0B3D-D14C-B3D5-0093961CEE75}" destId="{06A2E3B4-5460-9F4B-A52B-5D24B0F1AB9D}" srcOrd="1" destOrd="0" presId="urn:microsoft.com/office/officeart/2005/8/layout/vList2"/>
    <dgm:cxn modelId="{5CE61B2C-0055-474B-BD85-71FD6E929F31}" type="presParOf" srcId="{A30AED3B-0B3D-D14C-B3D5-0093961CEE75}" destId="{4FE78359-F589-E842-A509-8EECB097E3F3}" srcOrd="2" destOrd="0" presId="urn:microsoft.com/office/officeart/2005/8/layout/vList2"/>
    <dgm:cxn modelId="{D1C8233E-B144-3249-92FD-08712F34A31A}" type="presParOf" srcId="{A30AED3B-0B3D-D14C-B3D5-0093961CEE75}" destId="{096BD0B6-2527-854C-9161-D39CFE2DB0AF}" srcOrd="3" destOrd="0" presId="urn:microsoft.com/office/officeart/2005/8/layout/vList2"/>
    <dgm:cxn modelId="{2EE8953C-CF54-6F4D-8E4A-7A52618B5086}" type="presParOf" srcId="{A30AED3B-0B3D-D14C-B3D5-0093961CEE75}" destId="{055FEABF-A020-1E4A-BD8B-1A3C4FE8B459}" srcOrd="4" destOrd="0" presId="urn:microsoft.com/office/officeart/2005/8/layout/vList2"/>
    <dgm:cxn modelId="{65811D58-83A9-7A45-886A-077F142BF519}" type="presParOf" srcId="{A30AED3B-0B3D-D14C-B3D5-0093961CEE75}" destId="{7C660382-530D-B942-9473-AABFA7315864}" srcOrd="5" destOrd="0" presId="urn:microsoft.com/office/officeart/2005/8/layout/vList2"/>
    <dgm:cxn modelId="{C3D89521-A26A-AB4B-AA3D-979A3059C7EF}" type="presParOf" srcId="{A30AED3B-0B3D-D14C-B3D5-0093961CEE75}" destId="{F596B4CA-40FA-204B-9180-5EF1886507A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4B3BB1-56F6-416B-880D-7F6E57BB2BB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31B71ED-076A-4409-BDB7-5BC22AAEA640}">
      <dgm:prSet/>
      <dgm:spPr/>
      <dgm:t>
        <a:bodyPr/>
        <a:lstStyle/>
        <a:p>
          <a:r>
            <a:rPr lang="en-US"/>
            <a:t>Cannot start with a number</a:t>
          </a:r>
        </a:p>
      </dgm:t>
    </dgm:pt>
    <dgm:pt modelId="{1DBE66C9-EC0E-46D7-9CF4-7A2F986D8D90}" type="parTrans" cxnId="{A88E2A2D-B61E-4C9B-B094-455691C8AEC0}">
      <dgm:prSet/>
      <dgm:spPr/>
      <dgm:t>
        <a:bodyPr/>
        <a:lstStyle/>
        <a:p>
          <a:endParaRPr lang="en-US"/>
        </a:p>
      </dgm:t>
    </dgm:pt>
    <dgm:pt modelId="{76B00E97-FB68-4C3F-90E7-4EA6AF8887F2}" type="sibTrans" cxnId="{A88E2A2D-B61E-4C9B-B094-455691C8AEC0}">
      <dgm:prSet/>
      <dgm:spPr/>
      <dgm:t>
        <a:bodyPr/>
        <a:lstStyle/>
        <a:p>
          <a:endParaRPr lang="en-US"/>
        </a:p>
      </dgm:t>
    </dgm:pt>
    <dgm:pt modelId="{93F7721D-5956-4C2A-809F-AD97E9005A0B}">
      <dgm:prSet/>
      <dgm:spPr/>
      <dgm:t>
        <a:bodyPr/>
        <a:lstStyle/>
        <a:p>
          <a:r>
            <a:rPr lang="en-US"/>
            <a:t>Cannot use a reserved/key word (e.g. if, else, )</a:t>
          </a:r>
        </a:p>
      </dgm:t>
    </dgm:pt>
    <dgm:pt modelId="{66172F61-0C3B-4B8E-93A4-EE73EF32E881}" type="parTrans" cxnId="{89195559-EE3C-4FAE-8EF6-7541829BD8F9}">
      <dgm:prSet/>
      <dgm:spPr/>
      <dgm:t>
        <a:bodyPr/>
        <a:lstStyle/>
        <a:p>
          <a:endParaRPr lang="en-US"/>
        </a:p>
      </dgm:t>
    </dgm:pt>
    <dgm:pt modelId="{AE528667-D6C1-4E4D-B6DE-A2D6F2440B19}" type="sibTrans" cxnId="{89195559-EE3C-4FAE-8EF6-7541829BD8F9}">
      <dgm:prSet/>
      <dgm:spPr/>
      <dgm:t>
        <a:bodyPr/>
        <a:lstStyle/>
        <a:p>
          <a:endParaRPr lang="en-US"/>
        </a:p>
      </dgm:t>
    </dgm:pt>
    <dgm:pt modelId="{EF0C2492-BA04-40AF-B59E-5E10D2C754BC}">
      <dgm:prSet/>
      <dgm:spPr/>
      <dgm:t>
        <a:bodyPr/>
        <a:lstStyle/>
        <a:p>
          <a:r>
            <a:rPr lang="en-US"/>
            <a:t>Cannot use ?/+/- (only use alphanumeric)</a:t>
          </a:r>
        </a:p>
      </dgm:t>
    </dgm:pt>
    <dgm:pt modelId="{7BF3502A-F3B8-4825-93D6-1E2F300967D4}" type="parTrans" cxnId="{2F065BAA-D386-4030-A05E-916D7954A3E9}">
      <dgm:prSet/>
      <dgm:spPr/>
      <dgm:t>
        <a:bodyPr/>
        <a:lstStyle/>
        <a:p>
          <a:endParaRPr lang="en-US"/>
        </a:p>
      </dgm:t>
    </dgm:pt>
    <dgm:pt modelId="{255E3714-6330-4AA5-9896-EA70175BBCA0}" type="sibTrans" cxnId="{2F065BAA-D386-4030-A05E-916D7954A3E9}">
      <dgm:prSet/>
      <dgm:spPr/>
      <dgm:t>
        <a:bodyPr/>
        <a:lstStyle/>
        <a:p>
          <a:endParaRPr lang="en-US"/>
        </a:p>
      </dgm:t>
    </dgm:pt>
    <dgm:pt modelId="{E15D8947-E153-4C34-B010-F2DBCB70DEA3}">
      <dgm:prSet/>
      <dgm:spPr/>
      <dgm:t>
        <a:bodyPr/>
        <a:lstStyle/>
        <a:p>
          <a:r>
            <a:rPr lang="en-US"/>
            <a:t>Use an intuitive name for the variables</a:t>
          </a:r>
        </a:p>
      </dgm:t>
    </dgm:pt>
    <dgm:pt modelId="{C7E5D44B-E182-40A0-B514-38EA4A55EE37}" type="parTrans" cxnId="{D0E313C2-C144-4B0E-BCDE-618AD8EB7A71}">
      <dgm:prSet/>
      <dgm:spPr/>
      <dgm:t>
        <a:bodyPr/>
        <a:lstStyle/>
        <a:p>
          <a:endParaRPr lang="en-US"/>
        </a:p>
      </dgm:t>
    </dgm:pt>
    <dgm:pt modelId="{1D3B5F5E-0C92-4016-A73A-2AE49CDD5D38}" type="sibTrans" cxnId="{D0E313C2-C144-4B0E-BCDE-618AD8EB7A71}">
      <dgm:prSet/>
      <dgm:spPr/>
      <dgm:t>
        <a:bodyPr/>
        <a:lstStyle/>
        <a:p>
          <a:endParaRPr lang="en-US"/>
        </a:p>
      </dgm:t>
    </dgm:pt>
    <dgm:pt modelId="{F8ACC2A1-761D-4A4A-AC8F-03EA1C158DC2}" type="pres">
      <dgm:prSet presAssocID="{574B3BB1-56F6-416B-880D-7F6E57BB2BBA}" presName="linear" presStyleCnt="0">
        <dgm:presLayoutVars>
          <dgm:animLvl val="lvl"/>
          <dgm:resizeHandles val="exact"/>
        </dgm:presLayoutVars>
      </dgm:prSet>
      <dgm:spPr/>
    </dgm:pt>
    <dgm:pt modelId="{B8C6EF4E-B8D2-284B-A856-C54A0497C9FB}" type="pres">
      <dgm:prSet presAssocID="{931B71ED-076A-4409-BDB7-5BC22AAEA640}" presName="parentText" presStyleLbl="node1" presStyleIdx="0" presStyleCnt="4">
        <dgm:presLayoutVars>
          <dgm:chMax val="0"/>
          <dgm:bulletEnabled val="1"/>
        </dgm:presLayoutVars>
      </dgm:prSet>
      <dgm:spPr/>
    </dgm:pt>
    <dgm:pt modelId="{5CF2657A-5A19-624B-B53E-F951B5F95852}" type="pres">
      <dgm:prSet presAssocID="{76B00E97-FB68-4C3F-90E7-4EA6AF8887F2}" presName="spacer" presStyleCnt="0"/>
      <dgm:spPr/>
    </dgm:pt>
    <dgm:pt modelId="{478B2F0C-C83B-7F44-AE8D-CE31C74B4533}" type="pres">
      <dgm:prSet presAssocID="{93F7721D-5956-4C2A-809F-AD97E9005A0B}" presName="parentText" presStyleLbl="node1" presStyleIdx="1" presStyleCnt="4">
        <dgm:presLayoutVars>
          <dgm:chMax val="0"/>
          <dgm:bulletEnabled val="1"/>
        </dgm:presLayoutVars>
      </dgm:prSet>
      <dgm:spPr/>
    </dgm:pt>
    <dgm:pt modelId="{D4FD656F-1C58-A946-AC15-3718BDA8F79A}" type="pres">
      <dgm:prSet presAssocID="{AE528667-D6C1-4E4D-B6DE-A2D6F2440B19}" presName="spacer" presStyleCnt="0"/>
      <dgm:spPr/>
    </dgm:pt>
    <dgm:pt modelId="{5868F81F-C7A1-414B-80E7-878FB1F59E49}" type="pres">
      <dgm:prSet presAssocID="{EF0C2492-BA04-40AF-B59E-5E10D2C754BC}" presName="parentText" presStyleLbl="node1" presStyleIdx="2" presStyleCnt="4">
        <dgm:presLayoutVars>
          <dgm:chMax val="0"/>
          <dgm:bulletEnabled val="1"/>
        </dgm:presLayoutVars>
      </dgm:prSet>
      <dgm:spPr/>
    </dgm:pt>
    <dgm:pt modelId="{4BAAAB88-4B87-4241-A92F-D2BAEAFE4877}" type="pres">
      <dgm:prSet presAssocID="{255E3714-6330-4AA5-9896-EA70175BBCA0}" presName="spacer" presStyleCnt="0"/>
      <dgm:spPr/>
    </dgm:pt>
    <dgm:pt modelId="{B0D3423A-7406-3D46-ABE8-7BACA52F9FDA}" type="pres">
      <dgm:prSet presAssocID="{E15D8947-E153-4C34-B010-F2DBCB70DEA3}" presName="parentText" presStyleLbl="node1" presStyleIdx="3" presStyleCnt="4">
        <dgm:presLayoutVars>
          <dgm:chMax val="0"/>
          <dgm:bulletEnabled val="1"/>
        </dgm:presLayoutVars>
      </dgm:prSet>
      <dgm:spPr/>
    </dgm:pt>
  </dgm:ptLst>
  <dgm:cxnLst>
    <dgm:cxn modelId="{C0130C1F-DC9B-A54A-9971-6EC26049F246}" type="presOf" srcId="{931B71ED-076A-4409-BDB7-5BC22AAEA640}" destId="{B8C6EF4E-B8D2-284B-A856-C54A0497C9FB}" srcOrd="0" destOrd="0" presId="urn:microsoft.com/office/officeart/2005/8/layout/vList2"/>
    <dgm:cxn modelId="{A88E2A2D-B61E-4C9B-B094-455691C8AEC0}" srcId="{574B3BB1-56F6-416B-880D-7F6E57BB2BBA}" destId="{931B71ED-076A-4409-BDB7-5BC22AAEA640}" srcOrd="0" destOrd="0" parTransId="{1DBE66C9-EC0E-46D7-9CF4-7A2F986D8D90}" sibTransId="{76B00E97-FB68-4C3F-90E7-4EA6AF8887F2}"/>
    <dgm:cxn modelId="{89195559-EE3C-4FAE-8EF6-7541829BD8F9}" srcId="{574B3BB1-56F6-416B-880D-7F6E57BB2BBA}" destId="{93F7721D-5956-4C2A-809F-AD97E9005A0B}" srcOrd="1" destOrd="0" parTransId="{66172F61-0C3B-4B8E-93A4-EE73EF32E881}" sibTransId="{AE528667-D6C1-4E4D-B6DE-A2D6F2440B19}"/>
    <dgm:cxn modelId="{31A91179-C731-8042-8145-960C4F2849F3}" type="presOf" srcId="{574B3BB1-56F6-416B-880D-7F6E57BB2BBA}" destId="{F8ACC2A1-761D-4A4A-AC8F-03EA1C158DC2}" srcOrd="0" destOrd="0" presId="urn:microsoft.com/office/officeart/2005/8/layout/vList2"/>
    <dgm:cxn modelId="{DBCBD29B-9897-B246-B68E-D0C92C4F80E6}" type="presOf" srcId="{E15D8947-E153-4C34-B010-F2DBCB70DEA3}" destId="{B0D3423A-7406-3D46-ABE8-7BACA52F9FDA}" srcOrd="0" destOrd="0" presId="urn:microsoft.com/office/officeart/2005/8/layout/vList2"/>
    <dgm:cxn modelId="{2F065BAA-D386-4030-A05E-916D7954A3E9}" srcId="{574B3BB1-56F6-416B-880D-7F6E57BB2BBA}" destId="{EF0C2492-BA04-40AF-B59E-5E10D2C754BC}" srcOrd="2" destOrd="0" parTransId="{7BF3502A-F3B8-4825-93D6-1E2F300967D4}" sibTransId="{255E3714-6330-4AA5-9896-EA70175BBCA0}"/>
    <dgm:cxn modelId="{2D8BF4BC-5A9B-0D4C-9A83-E9F4345A244D}" type="presOf" srcId="{93F7721D-5956-4C2A-809F-AD97E9005A0B}" destId="{478B2F0C-C83B-7F44-AE8D-CE31C74B4533}" srcOrd="0" destOrd="0" presId="urn:microsoft.com/office/officeart/2005/8/layout/vList2"/>
    <dgm:cxn modelId="{0B3EEBBE-EC9C-9642-88D6-1E725E16A585}" type="presOf" srcId="{EF0C2492-BA04-40AF-B59E-5E10D2C754BC}" destId="{5868F81F-C7A1-414B-80E7-878FB1F59E49}" srcOrd="0" destOrd="0" presId="urn:microsoft.com/office/officeart/2005/8/layout/vList2"/>
    <dgm:cxn modelId="{D0E313C2-C144-4B0E-BCDE-618AD8EB7A71}" srcId="{574B3BB1-56F6-416B-880D-7F6E57BB2BBA}" destId="{E15D8947-E153-4C34-B010-F2DBCB70DEA3}" srcOrd="3" destOrd="0" parTransId="{C7E5D44B-E182-40A0-B514-38EA4A55EE37}" sibTransId="{1D3B5F5E-0C92-4016-A73A-2AE49CDD5D38}"/>
    <dgm:cxn modelId="{81B242E9-66C0-CA43-BC01-C021C79A12FD}" type="presParOf" srcId="{F8ACC2A1-761D-4A4A-AC8F-03EA1C158DC2}" destId="{B8C6EF4E-B8D2-284B-A856-C54A0497C9FB}" srcOrd="0" destOrd="0" presId="urn:microsoft.com/office/officeart/2005/8/layout/vList2"/>
    <dgm:cxn modelId="{879AAB7E-FB7B-0448-B786-E2B7D01075E2}" type="presParOf" srcId="{F8ACC2A1-761D-4A4A-AC8F-03EA1C158DC2}" destId="{5CF2657A-5A19-624B-B53E-F951B5F95852}" srcOrd="1" destOrd="0" presId="urn:microsoft.com/office/officeart/2005/8/layout/vList2"/>
    <dgm:cxn modelId="{49339B5F-D0B3-7D44-AEA8-85DF436A111A}" type="presParOf" srcId="{F8ACC2A1-761D-4A4A-AC8F-03EA1C158DC2}" destId="{478B2F0C-C83B-7F44-AE8D-CE31C74B4533}" srcOrd="2" destOrd="0" presId="urn:microsoft.com/office/officeart/2005/8/layout/vList2"/>
    <dgm:cxn modelId="{B84D12FA-F443-434E-AB9D-65A2E7541B98}" type="presParOf" srcId="{F8ACC2A1-761D-4A4A-AC8F-03EA1C158DC2}" destId="{D4FD656F-1C58-A946-AC15-3718BDA8F79A}" srcOrd="3" destOrd="0" presId="urn:microsoft.com/office/officeart/2005/8/layout/vList2"/>
    <dgm:cxn modelId="{91ED1BB1-0742-1143-8DE6-0557851E158F}" type="presParOf" srcId="{F8ACC2A1-761D-4A4A-AC8F-03EA1C158DC2}" destId="{5868F81F-C7A1-414B-80E7-878FB1F59E49}" srcOrd="4" destOrd="0" presId="urn:microsoft.com/office/officeart/2005/8/layout/vList2"/>
    <dgm:cxn modelId="{C07DC945-9065-0E4F-B2C8-B51AAC7C7982}" type="presParOf" srcId="{F8ACC2A1-761D-4A4A-AC8F-03EA1C158DC2}" destId="{4BAAAB88-4B87-4241-A92F-D2BAEAFE4877}" srcOrd="5" destOrd="0" presId="urn:microsoft.com/office/officeart/2005/8/layout/vList2"/>
    <dgm:cxn modelId="{D2AB2673-58B4-1344-A004-2ACC054374A9}" type="presParOf" srcId="{F8ACC2A1-761D-4A4A-AC8F-03EA1C158DC2}" destId="{B0D3423A-7406-3D46-ABE8-7BACA52F9FD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E625801-7539-4A16-84FB-C0C891683341}"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925789AF-DBD0-4AA9-8CB2-A35BE18EC48C}">
      <dgm:prSet/>
      <dgm:spPr/>
      <dgm:t>
        <a:bodyPr/>
        <a:lstStyle/>
        <a:p>
          <a:r>
            <a:rPr lang="en-US"/>
            <a:t>The shapes have specific meaning</a:t>
          </a:r>
        </a:p>
      </dgm:t>
    </dgm:pt>
    <dgm:pt modelId="{7C242F10-D803-40EE-A29B-F8D1745C7CF7}" type="parTrans" cxnId="{268DBD95-2D79-425D-8614-C7A38EC87BC9}">
      <dgm:prSet/>
      <dgm:spPr/>
      <dgm:t>
        <a:bodyPr/>
        <a:lstStyle/>
        <a:p>
          <a:endParaRPr lang="en-US"/>
        </a:p>
      </dgm:t>
    </dgm:pt>
    <dgm:pt modelId="{496BBBA4-68EF-48DC-82C3-8C62F912B210}" type="sibTrans" cxnId="{268DBD95-2D79-425D-8614-C7A38EC87BC9}">
      <dgm:prSet/>
      <dgm:spPr/>
      <dgm:t>
        <a:bodyPr/>
        <a:lstStyle/>
        <a:p>
          <a:endParaRPr lang="en-US"/>
        </a:p>
      </dgm:t>
    </dgm:pt>
    <dgm:pt modelId="{2079EA4C-5835-4C4D-8F82-8FB7455A78D8}">
      <dgm:prSet/>
      <dgm:spPr/>
      <dgm:t>
        <a:bodyPr/>
        <a:lstStyle/>
        <a:p>
          <a:r>
            <a:rPr lang="en-US"/>
            <a:t>The flow of the logic is indicated by arrows</a:t>
          </a:r>
        </a:p>
      </dgm:t>
    </dgm:pt>
    <dgm:pt modelId="{7415C044-30FC-4DCC-990C-AAE77220BACE}" type="parTrans" cxnId="{43C5BAB8-94FF-4812-B3CD-C0DCC9B51667}">
      <dgm:prSet/>
      <dgm:spPr/>
      <dgm:t>
        <a:bodyPr/>
        <a:lstStyle/>
        <a:p>
          <a:endParaRPr lang="en-US"/>
        </a:p>
      </dgm:t>
    </dgm:pt>
    <dgm:pt modelId="{7ECE4694-F7D2-4121-AEEF-84A6B1BEC947}" type="sibTrans" cxnId="{43C5BAB8-94FF-4812-B3CD-C0DCC9B51667}">
      <dgm:prSet/>
      <dgm:spPr/>
      <dgm:t>
        <a:bodyPr/>
        <a:lstStyle/>
        <a:p>
          <a:endParaRPr lang="en-US"/>
        </a:p>
      </dgm:t>
    </dgm:pt>
    <dgm:pt modelId="{EAC23FFE-3B61-4A10-927E-A94D9D7CEFDD}">
      <dgm:prSet/>
      <dgm:spPr/>
      <dgm:t>
        <a:bodyPr/>
        <a:lstStyle/>
        <a:p>
          <a:r>
            <a:rPr lang="en-US"/>
            <a:t>Must have a start and end point</a:t>
          </a:r>
        </a:p>
      </dgm:t>
    </dgm:pt>
    <dgm:pt modelId="{6D10A153-FCFE-44FE-91E8-20F7BE0D6ECB}" type="parTrans" cxnId="{520349AE-633D-4BA1-A822-7D3A84421C45}">
      <dgm:prSet/>
      <dgm:spPr/>
      <dgm:t>
        <a:bodyPr/>
        <a:lstStyle/>
        <a:p>
          <a:endParaRPr lang="en-US"/>
        </a:p>
      </dgm:t>
    </dgm:pt>
    <dgm:pt modelId="{B5812539-1259-4F9A-BAA3-8313CCE3AF72}" type="sibTrans" cxnId="{520349AE-633D-4BA1-A822-7D3A84421C45}">
      <dgm:prSet/>
      <dgm:spPr/>
      <dgm:t>
        <a:bodyPr/>
        <a:lstStyle/>
        <a:p>
          <a:endParaRPr lang="en-US"/>
        </a:p>
      </dgm:t>
    </dgm:pt>
    <dgm:pt modelId="{E759D05B-7B1A-4541-8FB9-6D0508488F45}">
      <dgm:prSet/>
      <dgm:spPr/>
      <dgm:t>
        <a:bodyPr/>
        <a:lstStyle/>
        <a:p>
          <a:r>
            <a:rPr lang="en-US"/>
            <a:t>Decision points are used to model different paths</a:t>
          </a:r>
        </a:p>
      </dgm:t>
    </dgm:pt>
    <dgm:pt modelId="{AC40C73E-71FC-4666-ADDA-4F24FB87950E}" type="parTrans" cxnId="{25C8D7BF-639B-4DE1-A40A-6621E7957E27}">
      <dgm:prSet/>
      <dgm:spPr/>
      <dgm:t>
        <a:bodyPr/>
        <a:lstStyle/>
        <a:p>
          <a:endParaRPr lang="en-US"/>
        </a:p>
      </dgm:t>
    </dgm:pt>
    <dgm:pt modelId="{F890CD88-8473-484D-A0A2-EB0B33F4E4DC}" type="sibTrans" cxnId="{25C8D7BF-639B-4DE1-A40A-6621E7957E27}">
      <dgm:prSet/>
      <dgm:spPr/>
      <dgm:t>
        <a:bodyPr/>
        <a:lstStyle/>
        <a:p>
          <a:endParaRPr lang="en-US"/>
        </a:p>
      </dgm:t>
    </dgm:pt>
    <dgm:pt modelId="{F46E2481-CB31-4171-A347-37E28CA62EB8}" type="pres">
      <dgm:prSet presAssocID="{4E625801-7539-4A16-84FB-C0C891683341}" presName="root" presStyleCnt="0">
        <dgm:presLayoutVars>
          <dgm:dir/>
          <dgm:resizeHandles val="exact"/>
        </dgm:presLayoutVars>
      </dgm:prSet>
      <dgm:spPr/>
    </dgm:pt>
    <dgm:pt modelId="{F3E34893-9548-40D1-97CA-02FBA6C88BF8}" type="pres">
      <dgm:prSet presAssocID="{925789AF-DBD0-4AA9-8CB2-A35BE18EC48C}" presName="compNode" presStyleCnt="0"/>
      <dgm:spPr/>
    </dgm:pt>
    <dgm:pt modelId="{1A7985C7-0C0D-474D-B068-67665C1FBB1F}" type="pres">
      <dgm:prSet presAssocID="{925789AF-DBD0-4AA9-8CB2-A35BE18EC48C}" presName="bgRect" presStyleLbl="bgShp" presStyleIdx="0" presStyleCnt="4"/>
      <dgm:spPr/>
    </dgm:pt>
    <dgm:pt modelId="{15D8B135-1FC3-4123-96CE-22C672ED432B}" type="pres">
      <dgm:prSet presAssocID="{925789AF-DBD0-4AA9-8CB2-A35BE18EC4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CD760FF-A0E5-4F25-8877-EBA3FC72BA9D}" type="pres">
      <dgm:prSet presAssocID="{925789AF-DBD0-4AA9-8CB2-A35BE18EC48C}" presName="spaceRect" presStyleCnt="0"/>
      <dgm:spPr/>
    </dgm:pt>
    <dgm:pt modelId="{67F524E5-6B18-4F97-89BF-8E08E0E8DC4E}" type="pres">
      <dgm:prSet presAssocID="{925789AF-DBD0-4AA9-8CB2-A35BE18EC48C}" presName="parTx" presStyleLbl="revTx" presStyleIdx="0" presStyleCnt="4">
        <dgm:presLayoutVars>
          <dgm:chMax val="0"/>
          <dgm:chPref val="0"/>
        </dgm:presLayoutVars>
      </dgm:prSet>
      <dgm:spPr/>
    </dgm:pt>
    <dgm:pt modelId="{E9D1013B-946A-48E4-AF63-303F1372F710}" type="pres">
      <dgm:prSet presAssocID="{496BBBA4-68EF-48DC-82C3-8C62F912B210}" presName="sibTrans" presStyleCnt="0"/>
      <dgm:spPr/>
    </dgm:pt>
    <dgm:pt modelId="{DADCF95C-6516-44BE-B2A2-0FE0B7EA6031}" type="pres">
      <dgm:prSet presAssocID="{2079EA4C-5835-4C4D-8F82-8FB7455A78D8}" presName="compNode" presStyleCnt="0"/>
      <dgm:spPr/>
    </dgm:pt>
    <dgm:pt modelId="{A98CA029-3BB8-4485-AE18-C3C6C5B05762}" type="pres">
      <dgm:prSet presAssocID="{2079EA4C-5835-4C4D-8F82-8FB7455A78D8}" presName="bgRect" presStyleLbl="bgShp" presStyleIdx="1" presStyleCnt="4"/>
      <dgm:spPr/>
    </dgm:pt>
    <dgm:pt modelId="{883292C1-197E-42B9-B7DF-DC58F3B4357E}" type="pres">
      <dgm:prSet presAssocID="{2079EA4C-5835-4C4D-8F82-8FB7455A78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Slight curve"/>
        </a:ext>
      </dgm:extLst>
    </dgm:pt>
    <dgm:pt modelId="{9040C5CF-50CC-4203-9EEE-9FA2BA14775F}" type="pres">
      <dgm:prSet presAssocID="{2079EA4C-5835-4C4D-8F82-8FB7455A78D8}" presName="spaceRect" presStyleCnt="0"/>
      <dgm:spPr/>
    </dgm:pt>
    <dgm:pt modelId="{5A141F06-0206-4866-964D-C769F2C98D72}" type="pres">
      <dgm:prSet presAssocID="{2079EA4C-5835-4C4D-8F82-8FB7455A78D8}" presName="parTx" presStyleLbl="revTx" presStyleIdx="1" presStyleCnt="4">
        <dgm:presLayoutVars>
          <dgm:chMax val="0"/>
          <dgm:chPref val="0"/>
        </dgm:presLayoutVars>
      </dgm:prSet>
      <dgm:spPr/>
    </dgm:pt>
    <dgm:pt modelId="{9CB0DC05-601C-4C33-A16E-FAF5AF99D5B9}" type="pres">
      <dgm:prSet presAssocID="{7ECE4694-F7D2-4121-AEEF-84A6B1BEC947}" presName="sibTrans" presStyleCnt="0"/>
      <dgm:spPr/>
    </dgm:pt>
    <dgm:pt modelId="{37C7E673-9DB9-48E7-BF09-7E353F7E958D}" type="pres">
      <dgm:prSet presAssocID="{EAC23FFE-3B61-4A10-927E-A94D9D7CEFDD}" presName="compNode" presStyleCnt="0"/>
      <dgm:spPr/>
    </dgm:pt>
    <dgm:pt modelId="{EBE6E466-04CE-4D5D-B238-DCEE93EF2487}" type="pres">
      <dgm:prSet presAssocID="{EAC23FFE-3B61-4A10-927E-A94D9D7CEFDD}" presName="bgRect" presStyleLbl="bgShp" presStyleIdx="2" presStyleCnt="4"/>
      <dgm:spPr/>
    </dgm:pt>
    <dgm:pt modelId="{EA572620-134C-4CB2-8A56-CF1A91358254}" type="pres">
      <dgm:prSet presAssocID="{EAC23FFE-3B61-4A10-927E-A94D9D7CE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95B22D0-E2F0-4D04-A269-9BF8C696D560}" type="pres">
      <dgm:prSet presAssocID="{EAC23FFE-3B61-4A10-927E-A94D9D7CEFDD}" presName="spaceRect" presStyleCnt="0"/>
      <dgm:spPr/>
    </dgm:pt>
    <dgm:pt modelId="{00DB4A12-39D5-40C1-9A58-2038464A6FC7}" type="pres">
      <dgm:prSet presAssocID="{EAC23FFE-3B61-4A10-927E-A94D9D7CEFDD}" presName="parTx" presStyleLbl="revTx" presStyleIdx="2" presStyleCnt="4">
        <dgm:presLayoutVars>
          <dgm:chMax val="0"/>
          <dgm:chPref val="0"/>
        </dgm:presLayoutVars>
      </dgm:prSet>
      <dgm:spPr/>
    </dgm:pt>
    <dgm:pt modelId="{1A61F611-4C1E-47C1-ABD3-503798380D82}" type="pres">
      <dgm:prSet presAssocID="{B5812539-1259-4F9A-BAA3-8313CCE3AF72}" presName="sibTrans" presStyleCnt="0"/>
      <dgm:spPr/>
    </dgm:pt>
    <dgm:pt modelId="{7F6DA1A1-7179-4347-A3BE-35F0FB0C337F}" type="pres">
      <dgm:prSet presAssocID="{E759D05B-7B1A-4541-8FB9-6D0508488F45}" presName="compNode" presStyleCnt="0"/>
      <dgm:spPr/>
    </dgm:pt>
    <dgm:pt modelId="{4ABCF0DF-5D0D-401D-8AFD-F83E44434262}" type="pres">
      <dgm:prSet presAssocID="{E759D05B-7B1A-4541-8FB9-6D0508488F45}" presName="bgRect" presStyleLbl="bgShp" presStyleIdx="3" presStyleCnt="4"/>
      <dgm:spPr/>
    </dgm:pt>
    <dgm:pt modelId="{844C12C1-D737-4227-90B3-85C74A48D20A}" type="pres">
      <dgm:prSet presAssocID="{E759D05B-7B1A-4541-8FB9-6D0508488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7E726DE-6943-4E66-B54F-C5F709C666F5}" type="pres">
      <dgm:prSet presAssocID="{E759D05B-7B1A-4541-8FB9-6D0508488F45}" presName="spaceRect" presStyleCnt="0"/>
      <dgm:spPr/>
    </dgm:pt>
    <dgm:pt modelId="{8320FCBF-B76E-41FA-850E-8D74F78C7AAE}" type="pres">
      <dgm:prSet presAssocID="{E759D05B-7B1A-4541-8FB9-6D0508488F45}" presName="parTx" presStyleLbl="revTx" presStyleIdx="3" presStyleCnt="4">
        <dgm:presLayoutVars>
          <dgm:chMax val="0"/>
          <dgm:chPref val="0"/>
        </dgm:presLayoutVars>
      </dgm:prSet>
      <dgm:spPr/>
    </dgm:pt>
  </dgm:ptLst>
  <dgm:cxnLst>
    <dgm:cxn modelId="{01782407-BA5A-4B16-BB48-214D4F3FBC6F}" type="presOf" srcId="{2079EA4C-5835-4C4D-8F82-8FB7455A78D8}" destId="{5A141F06-0206-4866-964D-C769F2C98D72}" srcOrd="0" destOrd="0" presId="urn:microsoft.com/office/officeart/2018/2/layout/IconVerticalSolidList"/>
    <dgm:cxn modelId="{38636123-3EAE-4CDD-89E3-487A891E1380}" type="presOf" srcId="{E759D05B-7B1A-4541-8FB9-6D0508488F45}" destId="{8320FCBF-B76E-41FA-850E-8D74F78C7AAE}" srcOrd="0" destOrd="0" presId="urn:microsoft.com/office/officeart/2018/2/layout/IconVerticalSolidList"/>
    <dgm:cxn modelId="{268DBD95-2D79-425D-8614-C7A38EC87BC9}" srcId="{4E625801-7539-4A16-84FB-C0C891683341}" destId="{925789AF-DBD0-4AA9-8CB2-A35BE18EC48C}" srcOrd="0" destOrd="0" parTransId="{7C242F10-D803-40EE-A29B-F8D1745C7CF7}" sibTransId="{496BBBA4-68EF-48DC-82C3-8C62F912B210}"/>
    <dgm:cxn modelId="{B407C6AA-380E-4B66-8074-56F0B1F1142B}" type="presOf" srcId="{925789AF-DBD0-4AA9-8CB2-A35BE18EC48C}" destId="{67F524E5-6B18-4F97-89BF-8E08E0E8DC4E}" srcOrd="0" destOrd="0" presId="urn:microsoft.com/office/officeart/2018/2/layout/IconVerticalSolidList"/>
    <dgm:cxn modelId="{520349AE-633D-4BA1-A822-7D3A84421C45}" srcId="{4E625801-7539-4A16-84FB-C0C891683341}" destId="{EAC23FFE-3B61-4A10-927E-A94D9D7CEFDD}" srcOrd="2" destOrd="0" parTransId="{6D10A153-FCFE-44FE-91E8-20F7BE0D6ECB}" sibTransId="{B5812539-1259-4F9A-BAA3-8313CCE3AF72}"/>
    <dgm:cxn modelId="{A0676FB2-2066-4E3B-954C-C2CEBEA17CA8}" type="presOf" srcId="{4E625801-7539-4A16-84FB-C0C891683341}" destId="{F46E2481-CB31-4171-A347-37E28CA62EB8}" srcOrd="0" destOrd="0" presId="urn:microsoft.com/office/officeart/2018/2/layout/IconVerticalSolidList"/>
    <dgm:cxn modelId="{43C5BAB8-94FF-4812-B3CD-C0DCC9B51667}" srcId="{4E625801-7539-4A16-84FB-C0C891683341}" destId="{2079EA4C-5835-4C4D-8F82-8FB7455A78D8}" srcOrd="1" destOrd="0" parTransId="{7415C044-30FC-4DCC-990C-AAE77220BACE}" sibTransId="{7ECE4694-F7D2-4121-AEEF-84A6B1BEC947}"/>
    <dgm:cxn modelId="{25C8D7BF-639B-4DE1-A40A-6621E7957E27}" srcId="{4E625801-7539-4A16-84FB-C0C891683341}" destId="{E759D05B-7B1A-4541-8FB9-6D0508488F45}" srcOrd="3" destOrd="0" parTransId="{AC40C73E-71FC-4666-ADDA-4F24FB87950E}" sibTransId="{F890CD88-8473-484D-A0A2-EB0B33F4E4DC}"/>
    <dgm:cxn modelId="{38116ED4-85F9-453A-9336-72AF9014032B}" type="presOf" srcId="{EAC23FFE-3B61-4A10-927E-A94D9D7CEFDD}" destId="{00DB4A12-39D5-40C1-9A58-2038464A6FC7}" srcOrd="0" destOrd="0" presId="urn:microsoft.com/office/officeart/2018/2/layout/IconVerticalSolidList"/>
    <dgm:cxn modelId="{C0AD7BBC-9F85-46FC-9495-A284BE73BD84}" type="presParOf" srcId="{F46E2481-CB31-4171-A347-37E28CA62EB8}" destId="{F3E34893-9548-40D1-97CA-02FBA6C88BF8}" srcOrd="0" destOrd="0" presId="urn:microsoft.com/office/officeart/2018/2/layout/IconVerticalSolidList"/>
    <dgm:cxn modelId="{BB744EEA-B969-47BC-BC4E-223E399998B6}" type="presParOf" srcId="{F3E34893-9548-40D1-97CA-02FBA6C88BF8}" destId="{1A7985C7-0C0D-474D-B068-67665C1FBB1F}" srcOrd="0" destOrd="0" presId="urn:microsoft.com/office/officeart/2018/2/layout/IconVerticalSolidList"/>
    <dgm:cxn modelId="{887703FF-26DF-486C-BD57-B7F21C0A1709}" type="presParOf" srcId="{F3E34893-9548-40D1-97CA-02FBA6C88BF8}" destId="{15D8B135-1FC3-4123-96CE-22C672ED432B}" srcOrd="1" destOrd="0" presId="urn:microsoft.com/office/officeart/2018/2/layout/IconVerticalSolidList"/>
    <dgm:cxn modelId="{5844484B-2FB2-42B8-B106-ADF34B88C59B}" type="presParOf" srcId="{F3E34893-9548-40D1-97CA-02FBA6C88BF8}" destId="{BCD760FF-A0E5-4F25-8877-EBA3FC72BA9D}" srcOrd="2" destOrd="0" presId="urn:microsoft.com/office/officeart/2018/2/layout/IconVerticalSolidList"/>
    <dgm:cxn modelId="{AD23B451-1180-40B4-9256-34A07C125853}" type="presParOf" srcId="{F3E34893-9548-40D1-97CA-02FBA6C88BF8}" destId="{67F524E5-6B18-4F97-89BF-8E08E0E8DC4E}" srcOrd="3" destOrd="0" presId="urn:microsoft.com/office/officeart/2018/2/layout/IconVerticalSolidList"/>
    <dgm:cxn modelId="{6B71CCE6-B882-4C88-9E2B-A8E89C45E2FB}" type="presParOf" srcId="{F46E2481-CB31-4171-A347-37E28CA62EB8}" destId="{E9D1013B-946A-48E4-AF63-303F1372F710}" srcOrd="1" destOrd="0" presId="urn:microsoft.com/office/officeart/2018/2/layout/IconVerticalSolidList"/>
    <dgm:cxn modelId="{FE44E713-DA04-4D74-96A5-CC1920ACB4F3}" type="presParOf" srcId="{F46E2481-CB31-4171-A347-37E28CA62EB8}" destId="{DADCF95C-6516-44BE-B2A2-0FE0B7EA6031}" srcOrd="2" destOrd="0" presId="urn:microsoft.com/office/officeart/2018/2/layout/IconVerticalSolidList"/>
    <dgm:cxn modelId="{6FF1AC57-1605-41D9-B899-20931CA797DF}" type="presParOf" srcId="{DADCF95C-6516-44BE-B2A2-0FE0B7EA6031}" destId="{A98CA029-3BB8-4485-AE18-C3C6C5B05762}" srcOrd="0" destOrd="0" presId="urn:microsoft.com/office/officeart/2018/2/layout/IconVerticalSolidList"/>
    <dgm:cxn modelId="{27427A3C-74FA-4B3D-8AB3-B08AE3E9A4BC}" type="presParOf" srcId="{DADCF95C-6516-44BE-B2A2-0FE0B7EA6031}" destId="{883292C1-197E-42B9-B7DF-DC58F3B4357E}" srcOrd="1" destOrd="0" presId="urn:microsoft.com/office/officeart/2018/2/layout/IconVerticalSolidList"/>
    <dgm:cxn modelId="{49E3780C-7F5B-41C3-959D-1FC20954ABAC}" type="presParOf" srcId="{DADCF95C-6516-44BE-B2A2-0FE0B7EA6031}" destId="{9040C5CF-50CC-4203-9EEE-9FA2BA14775F}" srcOrd="2" destOrd="0" presId="urn:microsoft.com/office/officeart/2018/2/layout/IconVerticalSolidList"/>
    <dgm:cxn modelId="{5FB37AE8-F824-4D60-9925-C562D5331C6E}" type="presParOf" srcId="{DADCF95C-6516-44BE-B2A2-0FE0B7EA6031}" destId="{5A141F06-0206-4866-964D-C769F2C98D72}" srcOrd="3" destOrd="0" presId="urn:microsoft.com/office/officeart/2018/2/layout/IconVerticalSolidList"/>
    <dgm:cxn modelId="{D8333D90-2927-40D1-9894-36A4B895579B}" type="presParOf" srcId="{F46E2481-CB31-4171-A347-37E28CA62EB8}" destId="{9CB0DC05-601C-4C33-A16E-FAF5AF99D5B9}" srcOrd="3" destOrd="0" presId="urn:microsoft.com/office/officeart/2018/2/layout/IconVerticalSolidList"/>
    <dgm:cxn modelId="{4D33D575-9029-4E57-BBB5-B2C2A82089B3}" type="presParOf" srcId="{F46E2481-CB31-4171-A347-37E28CA62EB8}" destId="{37C7E673-9DB9-48E7-BF09-7E353F7E958D}" srcOrd="4" destOrd="0" presId="urn:microsoft.com/office/officeart/2018/2/layout/IconVerticalSolidList"/>
    <dgm:cxn modelId="{721D9192-7A6B-470B-814B-967582C64A18}" type="presParOf" srcId="{37C7E673-9DB9-48E7-BF09-7E353F7E958D}" destId="{EBE6E466-04CE-4D5D-B238-DCEE93EF2487}" srcOrd="0" destOrd="0" presId="urn:microsoft.com/office/officeart/2018/2/layout/IconVerticalSolidList"/>
    <dgm:cxn modelId="{12225B0D-40DD-4A62-B912-9369CFCD2683}" type="presParOf" srcId="{37C7E673-9DB9-48E7-BF09-7E353F7E958D}" destId="{EA572620-134C-4CB2-8A56-CF1A91358254}" srcOrd="1" destOrd="0" presId="urn:microsoft.com/office/officeart/2018/2/layout/IconVerticalSolidList"/>
    <dgm:cxn modelId="{3F8B0881-932A-4A60-913E-59BC1E7E5935}" type="presParOf" srcId="{37C7E673-9DB9-48E7-BF09-7E353F7E958D}" destId="{495B22D0-E2F0-4D04-A269-9BF8C696D560}" srcOrd="2" destOrd="0" presId="urn:microsoft.com/office/officeart/2018/2/layout/IconVerticalSolidList"/>
    <dgm:cxn modelId="{1B2284B1-82D4-46EC-9E97-9676C8E53AD0}" type="presParOf" srcId="{37C7E673-9DB9-48E7-BF09-7E353F7E958D}" destId="{00DB4A12-39D5-40C1-9A58-2038464A6FC7}" srcOrd="3" destOrd="0" presId="urn:microsoft.com/office/officeart/2018/2/layout/IconVerticalSolidList"/>
    <dgm:cxn modelId="{2CD70050-7876-4BE9-9E85-E029FF6653FD}" type="presParOf" srcId="{F46E2481-CB31-4171-A347-37E28CA62EB8}" destId="{1A61F611-4C1E-47C1-ABD3-503798380D82}" srcOrd="5" destOrd="0" presId="urn:microsoft.com/office/officeart/2018/2/layout/IconVerticalSolidList"/>
    <dgm:cxn modelId="{773DF6A8-756D-44AC-9242-104A23C9F12C}" type="presParOf" srcId="{F46E2481-CB31-4171-A347-37E28CA62EB8}" destId="{7F6DA1A1-7179-4347-A3BE-35F0FB0C337F}" srcOrd="6" destOrd="0" presId="urn:microsoft.com/office/officeart/2018/2/layout/IconVerticalSolidList"/>
    <dgm:cxn modelId="{0C2E55A2-C9D6-451F-BEF9-E442F71F98D2}" type="presParOf" srcId="{7F6DA1A1-7179-4347-A3BE-35F0FB0C337F}" destId="{4ABCF0DF-5D0D-401D-8AFD-F83E44434262}" srcOrd="0" destOrd="0" presId="urn:microsoft.com/office/officeart/2018/2/layout/IconVerticalSolidList"/>
    <dgm:cxn modelId="{030A7F90-884A-4B31-842F-0A76DDF47EA5}" type="presParOf" srcId="{7F6DA1A1-7179-4347-A3BE-35F0FB0C337F}" destId="{844C12C1-D737-4227-90B3-85C74A48D20A}" srcOrd="1" destOrd="0" presId="urn:microsoft.com/office/officeart/2018/2/layout/IconVerticalSolidList"/>
    <dgm:cxn modelId="{92B3D5DD-DD6F-49CF-90BE-24EFA8187476}" type="presParOf" srcId="{7F6DA1A1-7179-4347-A3BE-35F0FB0C337F}" destId="{47E726DE-6943-4E66-B54F-C5F709C666F5}" srcOrd="2" destOrd="0" presId="urn:microsoft.com/office/officeart/2018/2/layout/IconVerticalSolidList"/>
    <dgm:cxn modelId="{40294F62-ED9B-45CF-BF06-BF6AF267675F}" type="presParOf" srcId="{7F6DA1A1-7179-4347-A3BE-35F0FB0C337F}" destId="{8320FCBF-B76E-41FA-850E-8D74F78C7A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168FF-B2BB-C044-8B36-E627ACE87122}">
      <dsp:nvSpPr>
        <dsp:cNvPr id="0" name=""/>
        <dsp:cNvSpPr/>
      </dsp:nvSpPr>
      <dsp:spPr>
        <a:xfrm>
          <a:off x="0" y="136830"/>
          <a:ext cx="4885203" cy="75477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Python</a:t>
          </a:r>
        </a:p>
      </dsp:txBody>
      <dsp:txXfrm>
        <a:off x="36845" y="173675"/>
        <a:ext cx="4811513" cy="681087"/>
      </dsp:txXfrm>
    </dsp:sp>
    <dsp:sp modelId="{D8F5B245-6846-C84E-884A-307BFEA87B7B}">
      <dsp:nvSpPr>
        <dsp:cNvPr id="0" name=""/>
        <dsp:cNvSpPr/>
      </dsp:nvSpPr>
      <dsp:spPr>
        <a:xfrm>
          <a:off x="0" y="946328"/>
          <a:ext cx="4885203" cy="75477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Flowchart – graphical expression of an algorithm</a:t>
          </a:r>
        </a:p>
      </dsp:txBody>
      <dsp:txXfrm>
        <a:off x="36845" y="983173"/>
        <a:ext cx="4811513" cy="681087"/>
      </dsp:txXfrm>
    </dsp:sp>
    <dsp:sp modelId="{1658291E-E85C-A24F-9519-B3D66B08C0C4}">
      <dsp:nvSpPr>
        <dsp:cNvPr id="0" name=""/>
        <dsp:cNvSpPr/>
      </dsp:nvSpPr>
      <dsp:spPr>
        <a:xfrm>
          <a:off x="0" y="1755826"/>
          <a:ext cx="4885203" cy="75477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Pseudocode --- informal way of expressing an algorithm</a:t>
          </a:r>
        </a:p>
      </dsp:txBody>
      <dsp:txXfrm>
        <a:off x="36845" y="1792671"/>
        <a:ext cx="4811513" cy="681087"/>
      </dsp:txXfrm>
    </dsp:sp>
    <dsp:sp modelId="{5A1CDF92-BFCF-D443-A2D9-7FEB93CB3B79}">
      <dsp:nvSpPr>
        <dsp:cNvPr id="0" name=""/>
        <dsp:cNvSpPr/>
      </dsp:nvSpPr>
      <dsp:spPr>
        <a:xfrm>
          <a:off x="0" y="2565324"/>
          <a:ext cx="4885203" cy="75477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Boolean logic</a:t>
          </a:r>
        </a:p>
      </dsp:txBody>
      <dsp:txXfrm>
        <a:off x="36845" y="2602169"/>
        <a:ext cx="4811513" cy="681087"/>
      </dsp:txXfrm>
    </dsp:sp>
    <dsp:sp modelId="{0868ED53-CD08-094C-B45C-EBEFD14342E5}">
      <dsp:nvSpPr>
        <dsp:cNvPr id="0" name=""/>
        <dsp:cNvSpPr/>
      </dsp:nvSpPr>
      <dsp:spPr>
        <a:xfrm>
          <a:off x="0" y="3374821"/>
          <a:ext cx="4885203" cy="754777"/>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Operators --- plus, minus, power, divide</a:t>
          </a:r>
        </a:p>
      </dsp:txBody>
      <dsp:txXfrm>
        <a:off x="36845" y="3411666"/>
        <a:ext cx="4811513" cy="681087"/>
      </dsp:txXfrm>
    </dsp:sp>
    <dsp:sp modelId="{430DA235-36E2-7B48-B2D0-8D2C8265499F}">
      <dsp:nvSpPr>
        <dsp:cNvPr id="0" name=""/>
        <dsp:cNvSpPr/>
      </dsp:nvSpPr>
      <dsp:spPr>
        <a:xfrm>
          <a:off x="0" y="4184319"/>
          <a:ext cx="4885203" cy="75477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Assignment  --- assigning a value to a variable</a:t>
          </a:r>
        </a:p>
      </dsp:txBody>
      <dsp:txXfrm>
        <a:off x="36845" y="4221164"/>
        <a:ext cx="4811513" cy="681087"/>
      </dsp:txXfrm>
    </dsp:sp>
    <dsp:sp modelId="{F3933A55-7208-7943-9A0D-48DAF8A605C1}">
      <dsp:nvSpPr>
        <dsp:cNvPr id="0" name=""/>
        <dsp:cNvSpPr/>
      </dsp:nvSpPr>
      <dsp:spPr>
        <a:xfrm>
          <a:off x="0" y="4993817"/>
          <a:ext cx="4885203" cy="75477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Naming convention for variables</a:t>
          </a:r>
        </a:p>
      </dsp:txBody>
      <dsp:txXfrm>
        <a:off x="36845" y="5030662"/>
        <a:ext cx="4811513" cy="6810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985C7-0C0D-474D-B068-67665C1FBB1F}">
      <dsp:nvSpPr>
        <dsp:cNvPr id="0" name=""/>
        <dsp:cNvSpPr/>
      </dsp:nvSpPr>
      <dsp:spPr>
        <a:xfrm>
          <a:off x="0" y="2442"/>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5D8B135-1FC3-4123-96CE-22C672ED432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7F524E5-6B18-4F97-89BF-8E08E0E8DC4E}">
      <dsp:nvSpPr>
        <dsp:cNvPr id="0" name=""/>
        <dsp:cNvSpPr/>
      </dsp:nvSpPr>
      <dsp:spPr>
        <a:xfrm>
          <a:off x="1429899" y="2442"/>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shapes have specific meaning</a:t>
          </a:r>
        </a:p>
      </dsp:txBody>
      <dsp:txXfrm>
        <a:off x="1429899" y="2442"/>
        <a:ext cx="3455303" cy="1238008"/>
      </dsp:txXfrm>
    </dsp:sp>
    <dsp:sp modelId="{A98CA029-3BB8-4485-AE18-C3C6C5B05762}">
      <dsp:nvSpPr>
        <dsp:cNvPr id="0" name=""/>
        <dsp:cNvSpPr/>
      </dsp:nvSpPr>
      <dsp:spPr>
        <a:xfrm>
          <a:off x="0" y="1549953"/>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3292C1-197E-42B9-B7DF-DC58F3B4357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141F06-0206-4866-964D-C769F2C98D72}">
      <dsp:nvSpPr>
        <dsp:cNvPr id="0" name=""/>
        <dsp:cNvSpPr/>
      </dsp:nvSpPr>
      <dsp:spPr>
        <a:xfrm>
          <a:off x="1429899" y="1549953"/>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flow of the logic is indicated by arrows</a:t>
          </a:r>
        </a:p>
      </dsp:txBody>
      <dsp:txXfrm>
        <a:off x="1429899" y="1549953"/>
        <a:ext cx="3455303" cy="1238008"/>
      </dsp:txXfrm>
    </dsp:sp>
    <dsp:sp modelId="{EBE6E466-04CE-4D5D-B238-DCEE93EF2487}">
      <dsp:nvSpPr>
        <dsp:cNvPr id="0" name=""/>
        <dsp:cNvSpPr/>
      </dsp:nvSpPr>
      <dsp:spPr>
        <a:xfrm>
          <a:off x="0" y="309746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72620-134C-4CB2-8A56-CF1A9135825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0DB4A12-39D5-40C1-9A58-2038464A6FC7}">
      <dsp:nvSpPr>
        <dsp:cNvPr id="0" name=""/>
        <dsp:cNvSpPr/>
      </dsp:nvSpPr>
      <dsp:spPr>
        <a:xfrm>
          <a:off x="1429899" y="309746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Must have a start and end point</a:t>
          </a:r>
        </a:p>
      </dsp:txBody>
      <dsp:txXfrm>
        <a:off x="1429899" y="3097464"/>
        <a:ext cx="3455303" cy="1238008"/>
      </dsp:txXfrm>
    </dsp:sp>
    <dsp:sp modelId="{4ABCF0DF-5D0D-401D-8AFD-F83E44434262}">
      <dsp:nvSpPr>
        <dsp:cNvPr id="0" name=""/>
        <dsp:cNvSpPr/>
      </dsp:nvSpPr>
      <dsp:spPr>
        <a:xfrm>
          <a:off x="0" y="464497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44C12C1-D737-4227-90B3-85C74A48D20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20FCBF-B76E-41FA-850E-8D74F78C7AAE}">
      <dsp:nvSpPr>
        <dsp:cNvPr id="0" name=""/>
        <dsp:cNvSpPr/>
      </dsp:nvSpPr>
      <dsp:spPr>
        <a:xfrm>
          <a:off x="1429899" y="464497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Decision points are used to model different paths</a:t>
          </a:r>
        </a:p>
      </dsp:txBody>
      <dsp:txXfrm>
        <a:off x="1429899" y="4644974"/>
        <a:ext cx="3455303" cy="12380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FF728-EEB3-4061-BFDF-E23E6CED37DE}">
      <dsp:nvSpPr>
        <dsp:cNvPr id="0" name=""/>
        <dsp:cNvSpPr/>
      </dsp:nvSpPr>
      <dsp:spPr>
        <a:xfrm>
          <a:off x="1722039" y="37400"/>
          <a:ext cx="1441125" cy="1441125"/>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D966D5B-0C8E-4533-8A75-14334B5CE778}">
      <dsp:nvSpPr>
        <dsp:cNvPr id="0" name=""/>
        <dsp:cNvSpPr/>
      </dsp:nvSpPr>
      <dsp:spPr>
        <a:xfrm>
          <a:off x="2029164" y="344525"/>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0B13EF3-D49F-4EBB-8C75-367E682F9D57}">
      <dsp:nvSpPr>
        <dsp:cNvPr id="0" name=""/>
        <dsp:cNvSpPr/>
      </dsp:nvSpPr>
      <dsp:spPr>
        <a:xfrm>
          <a:off x="1261351" y="1927400"/>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Informal expression of algorithm</a:t>
          </a:r>
        </a:p>
      </dsp:txBody>
      <dsp:txXfrm>
        <a:off x="1261351" y="1927400"/>
        <a:ext cx="2362500" cy="720000"/>
      </dsp:txXfrm>
    </dsp:sp>
    <dsp:sp modelId="{CC2299D1-79DD-401A-AFA3-1C97C7A61B49}">
      <dsp:nvSpPr>
        <dsp:cNvPr id="0" name=""/>
        <dsp:cNvSpPr/>
      </dsp:nvSpPr>
      <dsp:spPr>
        <a:xfrm>
          <a:off x="1722039" y="3238025"/>
          <a:ext cx="1441125" cy="1441125"/>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CCDFEC7-158B-42DB-8FC9-CEB2AF998A7D}">
      <dsp:nvSpPr>
        <dsp:cNvPr id="0" name=""/>
        <dsp:cNvSpPr/>
      </dsp:nvSpPr>
      <dsp:spPr>
        <a:xfrm>
          <a:off x="2029164" y="3545150"/>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8FE078-5A9A-4059-AD12-6AF9414A47E6}">
      <dsp:nvSpPr>
        <dsp:cNvPr id="0" name=""/>
        <dsp:cNvSpPr/>
      </dsp:nvSpPr>
      <dsp:spPr>
        <a:xfrm>
          <a:off x="1261351" y="512802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Closer to English than any specific programming language</a:t>
          </a:r>
        </a:p>
      </dsp:txBody>
      <dsp:txXfrm>
        <a:off x="1261351" y="5128025"/>
        <a:ext cx="23625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5D9B0-4201-45F3-887C-C85B964B3A93}">
      <dsp:nvSpPr>
        <dsp:cNvPr id="0" name=""/>
        <dsp:cNvSpPr/>
      </dsp:nvSpPr>
      <dsp:spPr>
        <a:xfrm>
          <a:off x="0" y="3399"/>
          <a:ext cx="7886700" cy="724089"/>
        </a:xfrm>
        <a:prstGeom prst="roundRect">
          <a:avLst>
            <a:gd name="adj" fmla="val 1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91A830E-D73A-43A9-902E-6E5917EEC71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96EAD1A-7183-4D5D-89AE-98399706DA15}">
      <dsp:nvSpPr>
        <dsp:cNvPr id="0" name=""/>
        <dsp:cNvSpPr/>
      </dsp:nvSpPr>
      <dsp:spPr>
        <a:xfrm>
          <a:off x="836323" y="3399"/>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The number D = </a:t>
          </a:r>
          <a:r>
            <a:rPr lang="en-SG" sz="1900" i="1" kern="1200"/>
            <a:t>b</a:t>
          </a:r>
          <a:r>
            <a:rPr lang="en-SG" sz="1900" kern="1200" baseline="30000"/>
            <a:t>2</a:t>
          </a:r>
          <a:r>
            <a:rPr lang="en-SG" sz="1900" kern="1200"/>
            <a:t> – 4</a:t>
          </a:r>
          <a:r>
            <a:rPr lang="en-SG" sz="1900" i="1" kern="1200"/>
            <a:t>ac</a:t>
          </a:r>
          <a:r>
            <a:rPr lang="en-SG" sz="1900" kern="1200"/>
            <a:t> determined from the </a:t>
          </a:r>
          <a:r>
            <a:rPr lang="en-SG" sz="1900" kern="1200">
              <a:hlinkClick xmlns:r="http://schemas.openxmlformats.org/officeDocument/2006/relationships" r:id="rId3"/>
            </a:rPr>
            <a:t>coefficients</a:t>
          </a:r>
          <a:r>
            <a:rPr lang="en-SG" sz="1900" kern="1200"/>
            <a:t> of the </a:t>
          </a:r>
          <a:r>
            <a:rPr lang="en-SG" sz="1900" kern="1200">
              <a:hlinkClick xmlns:r="http://schemas.openxmlformats.org/officeDocument/2006/relationships" r:id="rId4"/>
            </a:rPr>
            <a:t>equation</a:t>
          </a:r>
          <a:r>
            <a:rPr lang="en-SG" sz="1900" kern="1200"/>
            <a:t> </a:t>
          </a:r>
          <a:r>
            <a:rPr lang="en-SG" sz="1900" i="1" kern="1200"/>
            <a:t>ax</a:t>
          </a:r>
          <a:r>
            <a:rPr lang="en-SG" sz="1900" kern="1200" baseline="30000"/>
            <a:t>2</a:t>
          </a:r>
          <a:r>
            <a:rPr lang="en-SG" sz="1900" kern="1200"/>
            <a:t> + </a:t>
          </a:r>
          <a:r>
            <a:rPr lang="en-SG" sz="1900" i="1" kern="1200"/>
            <a:t>bx</a:t>
          </a:r>
          <a:r>
            <a:rPr lang="en-SG" sz="1900" kern="1200"/>
            <a:t> + </a:t>
          </a:r>
          <a:r>
            <a:rPr lang="en-SG" sz="1900" i="1" kern="1200"/>
            <a:t>c</a:t>
          </a:r>
          <a:r>
            <a:rPr lang="en-SG" sz="1900" kern="1200"/>
            <a:t> = 0.</a:t>
          </a:r>
          <a:endParaRPr lang="en-US" sz="1900" kern="1200"/>
        </a:p>
      </dsp:txBody>
      <dsp:txXfrm>
        <a:off x="836323" y="3399"/>
        <a:ext cx="7050376" cy="724089"/>
      </dsp:txXfrm>
    </dsp:sp>
    <dsp:sp modelId="{20D95AE8-1BAE-4563-A559-89AB5E48FE98}">
      <dsp:nvSpPr>
        <dsp:cNvPr id="0" name=""/>
        <dsp:cNvSpPr/>
      </dsp:nvSpPr>
      <dsp:spPr>
        <a:xfrm>
          <a:off x="0" y="908511"/>
          <a:ext cx="7886700" cy="724089"/>
        </a:xfrm>
        <a:prstGeom prst="roundRect">
          <a:avLst>
            <a:gd name="adj" fmla="val 1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3FE7A5-6398-4F78-A751-E5E6BBC9F68A}">
      <dsp:nvSpPr>
        <dsp:cNvPr id="0" name=""/>
        <dsp:cNvSpPr/>
      </dsp:nvSpPr>
      <dsp:spPr>
        <a:xfrm>
          <a:off x="219037" y="1071431"/>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E6FA1A-8AF5-4301-A849-FD2C40EB5EBB}">
      <dsp:nvSpPr>
        <dsp:cNvPr id="0" name=""/>
        <dsp:cNvSpPr/>
      </dsp:nvSpPr>
      <dsp:spPr>
        <a:xfrm>
          <a:off x="836323" y="908511"/>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The discriminant reveals what type of </a:t>
          </a:r>
          <a:r>
            <a:rPr lang="en-SG" sz="1900" kern="1200">
              <a:hlinkClick xmlns:r="http://schemas.openxmlformats.org/officeDocument/2006/relationships" r:id="rId7"/>
            </a:rPr>
            <a:t>roots</a:t>
          </a:r>
          <a:r>
            <a:rPr lang="en-SG" sz="1900" kern="1200"/>
            <a:t> the equation has.</a:t>
          </a:r>
          <a:endParaRPr lang="en-US" sz="1900" kern="1200"/>
        </a:p>
      </dsp:txBody>
      <dsp:txXfrm>
        <a:off x="836323" y="908511"/>
        <a:ext cx="7050376" cy="724089"/>
      </dsp:txXfrm>
    </dsp:sp>
    <dsp:sp modelId="{52EC577B-757E-4F52-9E7B-E8158A3F02BD}">
      <dsp:nvSpPr>
        <dsp:cNvPr id="0" name=""/>
        <dsp:cNvSpPr/>
      </dsp:nvSpPr>
      <dsp:spPr>
        <a:xfrm>
          <a:off x="0" y="1813624"/>
          <a:ext cx="7886700" cy="724089"/>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BF53BC-CBD4-451A-A852-6658E400C2BA}">
      <dsp:nvSpPr>
        <dsp:cNvPr id="0" name=""/>
        <dsp:cNvSpPr/>
      </dsp:nvSpPr>
      <dsp:spPr>
        <a:xfrm>
          <a:off x="219037" y="1976544"/>
          <a:ext cx="398249" cy="39824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20940D-5F34-407E-90AC-5BB058E4ADDB}">
      <dsp:nvSpPr>
        <dsp:cNvPr id="0" name=""/>
        <dsp:cNvSpPr/>
      </dsp:nvSpPr>
      <dsp:spPr>
        <a:xfrm>
          <a:off x="836323" y="1813624"/>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a:t>
          </a:r>
          <a:r>
            <a:rPr lang="en-SG" sz="1900" b="1" kern="1200"/>
            <a:t>positive</a:t>
          </a:r>
          <a:r>
            <a:rPr lang="en-SG" sz="1900" kern="1200"/>
            <a:t> discriminant indicates that the quadratic has </a:t>
          </a:r>
          <a:r>
            <a:rPr lang="en-SG" sz="1900" b="1" kern="1200"/>
            <a:t>two distinct real number solutions</a:t>
          </a:r>
          <a:r>
            <a:rPr lang="en-SG" sz="1900" kern="1200"/>
            <a:t>.</a:t>
          </a:r>
          <a:endParaRPr lang="en-US" sz="1900" kern="1200"/>
        </a:p>
      </dsp:txBody>
      <dsp:txXfrm>
        <a:off x="836323" y="1813624"/>
        <a:ext cx="7050376" cy="724089"/>
      </dsp:txXfrm>
    </dsp:sp>
    <dsp:sp modelId="{9A8ADAA5-C135-4BFB-B1AD-C99709C9F586}">
      <dsp:nvSpPr>
        <dsp:cNvPr id="0" name=""/>
        <dsp:cNvSpPr/>
      </dsp:nvSpPr>
      <dsp:spPr>
        <a:xfrm>
          <a:off x="0" y="2718736"/>
          <a:ext cx="7886700" cy="724089"/>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DE41BDF-B582-41CA-9F05-BD45B4863090}">
      <dsp:nvSpPr>
        <dsp:cNvPr id="0" name=""/>
        <dsp:cNvSpPr/>
      </dsp:nvSpPr>
      <dsp:spPr>
        <a:xfrm>
          <a:off x="219037" y="2881656"/>
          <a:ext cx="398249" cy="39824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F7099E2-4C00-4F18-AE8B-300D9953BC9C}">
      <dsp:nvSpPr>
        <dsp:cNvPr id="0" name=""/>
        <dsp:cNvSpPr/>
      </dsp:nvSpPr>
      <dsp:spPr>
        <a:xfrm>
          <a:off x="836323" y="2718736"/>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discriminant of </a:t>
          </a:r>
          <a:r>
            <a:rPr lang="en-SG" sz="1900" b="1" kern="1200"/>
            <a:t>zero</a:t>
          </a:r>
          <a:r>
            <a:rPr lang="en-SG" sz="1900" kern="1200"/>
            <a:t> indicates that the quadratic has a </a:t>
          </a:r>
          <a:r>
            <a:rPr lang="en-SG" sz="1900" b="1" kern="1200"/>
            <a:t>repeated real number solution</a:t>
          </a:r>
          <a:r>
            <a:rPr lang="en-SG" sz="1900" kern="1200"/>
            <a:t>.</a:t>
          </a:r>
          <a:endParaRPr lang="en-US" sz="1900" kern="1200"/>
        </a:p>
      </dsp:txBody>
      <dsp:txXfrm>
        <a:off x="836323" y="2718736"/>
        <a:ext cx="7050376" cy="724089"/>
      </dsp:txXfrm>
    </dsp:sp>
    <dsp:sp modelId="{B84C93E4-19FA-49F4-A6ED-08E773F3A33C}">
      <dsp:nvSpPr>
        <dsp:cNvPr id="0" name=""/>
        <dsp:cNvSpPr/>
      </dsp:nvSpPr>
      <dsp:spPr>
        <a:xfrm>
          <a:off x="0" y="3623848"/>
          <a:ext cx="7886700" cy="724089"/>
        </a:xfrm>
        <a:prstGeom prst="roundRect">
          <a:avLst>
            <a:gd name="adj" fmla="val 1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BE1DE47-8574-4306-8076-E5DAE1405340}">
      <dsp:nvSpPr>
        <dsp:cNvPr id="0" name=""/>
        <dsp:cNvSpPr/>
      </dsp:nvSpPr>
      <dsp:spPr>
        <a:xfrm>
          <a:off x="219037" y="3786768"/>
          <a:ext cx="398249" cy="398249"/>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13E63CE-92F4-4AB9-ADD3-E1B943193D57}">
      <dsp:nvSpPr>
        <dsp:cNvPr id="0" name=""/>
        <dsp:cNvSpPr/>
      </dsp:nvSpPr>
      <dsp:spPr>
        <a:xfrm>
          <a:off x="836323" y="3623848"/>
          <a:ext cx="7050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SG" sz="1900" kern="1200"/>
            <a:t>A </a:t>
          </a:r>
          <a:r>
            <a:rPr lang="en-SG" sz="1900" b="1" kern="1200"/>
            <a:t>negative</a:t>
          </a:r>
          <a:r>
            <a:rPr lang="en-SG" sz="1900" kern="1200"/>
            <a:t> discriminant indicates that </a:t>
          </a:r>
          <a:r>
            <a:rPr lang="en-SG" sz="1900" b="1" kern="1200"/>
            <a:t>neither of the solutions are real numbers</a:t>
          </a:r>
          <a:r>
            <a:rPr lang="en-SG" sz="1900" kern="1200"/>
            <a:t>.</a:t>
          </a:r>
          <a:endParaRPr lang="en-US" sz="1900" kern="1200"/>
        </a:p>
      </dsp:txBody>
      <dsp:txXfrm>
        <a:off x="836323" y="3623848"/>
        <a:ext cx="7050376" cy="7240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AFAF6-2E15-E84E-ACDE-2E6A7030C786}">
      <dsp:nvSpPr>
        <dsp:cNvPr id="0" name=""/>
        <dsp:cNvSpPr/>
      </dsp:nvSpPr>
      <dsp:spPr>
        <a:xfrm>
          <a:off x="0" y="3275482"/>
          <a:ext cx="7886700" cy="1075086"/>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Finally, the user is asked if he would like to stop the ordering. </a:t>
          </a:r>
          <a:endParaRPr lang="en-US" sz="2000" kern="1200"/>
        </a:p>
      </dsp:txBody>
      <dsp:txXfrm>
        <a:off x="0" y="3275482"/>
        <a:ext cx="7886700" cy="580546"/>
      </dsp:txXfrm>
    </dsp:sp>
    <dsp:sp modelId="{E9506D26-73B2-0A43-B960-02683A4A5430}">
      <dsp:nvSpPr>
        <dsp:cNvPr id="0" name=""/>
        <dsp:cNvSpPr/>
      </dsp:nvSpPr>
      <dsp:spPr>
        <a:xfrm>
          <a:off x="0" y="3834527"/>
          <a:ext cx="3943349" cy="49453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a:t>If not, then the menu comes back to asking to select the pizza type again. </a:t>
          </a:r>
          <a:endParaRPr lang="en-US" sz="1600" kern="1200"/>
        </a:p>
      </dsp:txBody>
      <dsp:txXfrm>
        <a:off x="0" y="3834527"/>
        <a:ext cx="3943349" cy="494539"/>
      </dsp:txXfrm>
    </dsp:sp>
    <dsp:sp modelId="{B35528B1-6D57-ED45-932B-A19D57788CD4}">
      <dsp:nvSpPr>
        <dsp:cNvPr id="0" name=""/>
        <dsp:cNvSpPr/>
      </dsp:nvSpPr>
      <dsp:spPr>
        <a:xfrm>
          <a:off x="3943350" y="3834527"/>
          <a:ext cx="3943349" cy="49453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a:t>If yes, the final price is printed according to the pizzas ordered and the program stops. </a:t>
          </a:r>
          <a:endParaRPr lang="en-US" sz="1600" kern="1200"/>
        </a:p>
      </dsp:txBody>
      <dsp:txXfrm>
        <a:off x="3943350" y="3834527"/>
        <a:ext cx="3943349" cy="494539"/>
      </dsp:txXfrm>
    </dsp:sp>
    <dsp:sp modelId="{0D710312-B3E8-D64B-B3D6-89EE47652021}">
      <dsp:nvSpPr>
        <dsp:cNvPr id="0" name=""/>
        <dsp:cNvSpPr/>
      </dsp:nvSpPr>
      <dsp:spPr>
        <a:xfrm rot="10800000">
          <a:off x="0" y="1638125"/>
          <a:ext cx="7886700" cy="1653482"/>
        </a:xfrm>
        <a:prstGeom prst="upArrowCallout">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Once the pizza type is selected, he is invited to type the amount of such pizzas he would like to order. </a:t>
          </a:r>
          <a:endParaRPr lang="en-US" sz="2000" kern="1200"/>
        </a:p>
      </dsp:txBody>
      <dsp:txXfrm rot="10800000">
        <a:off x="0" y="1638125"/>
        <a:ext cx="7886700" cy="1074383"/>
      </dsp:txXfrm>
    </dsp:sp>
    <dsp:sp modelId="{55F22FED-FABC-5644-A0C1-D1B01B712C03}">
      <dsp:nvSpPr>
        <dsp:cNvPr id="0" name=""/>
        <dsp:cNvSpPr/>
      </dsp:nvSpPr>
      <dsp:spPr>
        <a:xfrm rot="10800000">
          <a:off x="0" y="769"/>
          <a:ext cx="7886700" cy="1653482"/>
        </a:xfrm>
        <a:prstGeom prst="upArrowCallou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a:t>The user is first asked to choose between 3 different types of pizzas (margherita: S$15.5, marinara: S$17.5 and napoletana: S$18).</a:t>
          </a:r>
          <a:endParaRPr lang="en-US" sz="2000" kern="1200"/>
        </a:p>
      </dsp:txBody>
      <dsp:txXfrm rot="10800000">
        <a:off x="0" y="769"/>
        <a:ext cx="7886700" cy="10743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73F0B-E9B6-1949-9315-92704CD1120B}">
      <dsp:nvSpPr>
        <dsp:cNvPr id="0" name=""/>
        <dsp:cNvSpPr/>
      </dsp:nvSpPr>
      <dsp:spPr>
        <a:xfrm>
          <a:off x="0" y="3081379"/>
          <a:ext cx="4869656" cy="202171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guanine = 151.13</a:t>
          </a:r>
        </a:p>
      </dsp:txBody>
      <dsp:txXfrm>
        <a:off x="0" y="3081379"/>
        <a:ext cx="4869656" cy="2021718"/>
      </dsp:txXfrm>
    </dsp:sp>
    <dsp:sp modelId="{FDCFE000-104F-7945-863C-D9AD5E092ADF}">
      <dsp:nvSpPr>
        <dsp:cNvPr id="0" name=""/>
        <dsp:cNvSpPr/>
      </dsp:nvSpPr>
      <dsp:spPr>
        <a:xfrm rot="10800000">
          <a:off x="0" y="2302"/>
          <a:ext cx="4869656" cy="3109402"/>
        </a:xfrm>
        <a:prstGeom prst="upArrowCallou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Type this into the command line or script file:</a:t>
          </a:r>
        </a:p>
      </dsp:txBody>
      <dsp:txXfrm rot="10800000">
        <a:off x="0" y="2302"/>
        <a:ext cx="4869656" cy="202039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3400A-C19E-E349-AD89-45EA0C91E15C}">
      <dsp:nvSpPr>
        <dsp:cNvPr id="0" name=""/>
        <dsp:cNvSpPr/>
      </dsp:nvSpPr>
      <dsp:spPr>
        <a:xfrm>
          <a:off x="0" y="2492"/>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283917-C4AD-304F-BD38-38571DD9A176}">
      <dsp:nvSpPr>
        <dsp:cNvPr id="0" name=""/>
        <dsp:cNvSpPr/>
      </dsp:nvSpPr>
      <dsp:spPr>
        <a:xfrm>
          <a:off x="0" y="2492"/>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b="1" kern="1200"/>
            <a:t>Solution (for age 38):</a:t>
          </a:r>
          <a:endParaRPr lang="en-US" sz="3900" kern="1200"/>
        </a:p>
      </dsp:txBody>
      <dsp:txXfrm>
        <a:off x="0" y="2492"/>
        <a:ext cx="4869656" cy="850069"/>
      </dsp:txXfrm>
    </dsp:sp>
    <dsp:sp modelId="{9D0AF6FA-868B-8042-8AA4-B40F8D4E9B5E}">
      <dsp:nvSpPr>
        <dsp:cNvPr id="0" name=""/>
        <dsp:cNvSpPr/>
      </dsp:nvSpPr>
      <dsp:spPr>
        <a:xfrm>
          <a:off x="0" y="852561"/>
          <a:ext cx="4869656"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A90A-2D29-4A48-BFDF-C83D90AC8352}">
      <dsp:nvSpPr>
        <dsp:cNvPr id="0" name=""/>
        <dsp:cNvSpPr/>
      </dsp:nvSpPr>
      <dsp:spPr>
        <a:xfrm>
          <a:off x="0" y="852561"/>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38</a:t>
          </a:r>
        </a:p>
      </dsp:txBody>
      <dsp:txXfrm>
        <a:off x="0" y="852561"/>
        <a:ext cx="4869656" cy="850069"/>
      </dsp:txXfrm>
    </dsp:sp>
    <dsp:sp modelId="{7FAB35E0-24B8-8640-8143-20BDA06EB8C7}">
      <dsp:nvSpPr>
        <dsp:cNvPr id="0" name=""/>
        <dsp:cNvSpPr/>
      </dsp:nvSpPr>
      <dsp:spPr>
        <a:xfrm>
          <a:off x="0" y="1702630"/>
          <a:ext cx="486965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868B9-D35C-2F4C-AD27-5F8DFD37A4E3}">
      <dsp:nvSpPr>
        <dsp:cNvPr id="0" name=""/>
        <dsp:cNvSpPr/>
      </dsp:nvSpPr>
      <dsp:spPr>
        <a:xfrm>
          <a:off x="0" y="1702630"/>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myage - 5</a:t>
          </a:r>
        </a:p>
      </dsp:txBody>
      <dsp:txXfrm>
        <a:off x="0" y="1702630"/>
        <a:ext cx="4869656" cy="850069"/>
      </dsp:txXfrm>
    </dsp:sp>
    <dsp:sp modelId="{3BEED0E5-EC7A-2D49-BBA1-24E2023ACBDB}">
      <dsp:nvSpPr>
        <dsp:cNvPr id="0" name=""/>
        <dsp:cNvSpPr/>
      </dsp:nvSpPr>
      <dsp:spPr>
        <a:xfrm>
          <a:off x="0" y="2552699"/>
          <a:ext cx="4869656"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62CEA-36ED-DB4A-9706-C65FA9C2BD1E}">
      <dsp:nvSpPr>
        <dsp:cNvPr id="0" name=""/>
        <dsp:cNvSpPr/>
      </dsp:nvSpPr>
      <dsp:spPr>
        <a:xfrm>
          <a:off x="0" y="2552699"/>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myage = myage + 8</a:t>
          </a:r>
        </a:p>
      </dsp:txBody>
      <dsp:txXfrm>
        <a:off x="0" y="2552699"/>
        <a:ext cx="4869656" cy="850069"/>
      </dsp:txXfrm>
    </dsp:sp>
    <dsp:sp modelId="{EC142585-17F8-8B41-B624-CE286C215B57}">
      <dsp:nvSpPr>
        <dsp:cNvPr id="0" name=""/>
        <dsp:cNvSpPr/>
      </dsp:nvSpPr>
      <dsp:spPr>
        <a:xfrm>
          <a:off x="0" y="3402769"/>
          <a:ext cx="486965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48CBE-0B4E-5449-8C10-70904EEEDA71}">
      <dsp:nvSpPr>
        <dsp:cNvPr id="0" name=""/>
        <dsp:cNvSpPr/>
      </dsp:nvSpPr>
      <dsp:spPr>
        <a:xfrm>
          <a:off x="0" y="3402769"/>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print(myage)</a:t>
          </a:r>
        </a:p>
      </dsp:txBody>
      <dsp:txXfrm>
        <a:off x="0" y="3402769"/>
        <a:ext cx="4869656" cy="850069"/>
      </dsp:txXfrm>
    </dsp:sp>
    <dsp:sp modelId="{CAEEE363-DB70-1B4F-A23E-C4FEDAE750CA}">
      <dsp:nvSpPr>
        <dsp:cNvPr id="0" name=""/>
        <dsp:cNvSpPr/>
      </dsp:nvSpPr>
      <dsp:spPr>
        <a:xfrm>
          <a:off x="0" y="4252838"/>
          <a:ext cx="486965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A3FFC-8905-424E-92C8-B9530D7F389F}">
      <dsp:nvSpPr>
        <dsp:cNvPr id="0" name=""/>
        <dsp:cNvSpPr/>
      </dsp:nvSpPr>
      <dsp:spPr>
        <a:xfrm>
          <a:off x="0" y="4252838"/>
          <a:ext cx="4869656"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41</a:t>
          </a:r>
        </a:p>
      </dsp:txBody>
      <dsp:txXfrm>
        <a:off x="0" y="4252838"/>
        <a:ext cx="4869656" cy="8500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DB1D8-F04B-384A-93CA-6D69438EEA8B}">
      <dsp:nvSpPr>
        <dsp:cNvPr id="0" name=""/>
        <dsp:cNvSpPr/>
      </dsp:nvSpPr>
      <dsp:spPr>
        <a:xfrm>
          <a:off x="573201" y="0"/>
          <a:ext cx="6496285" cy="3617845"/>
        </a:xfrm>
        <a:prstGeom prst="rightArrow">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2C08E6E-C131-D548-86D1-EA655FB85865}">
      <dsp:nvSpPr>
        <dsp:cNvPr id="0" name=""/>
        <dsp:cNvSpPr/>
      </dsp:nvSpPr>
      <dsp:spPr>
        <a:xfrm>
          <a:off x="5737" y="1085353"/>
          <a:ext cx="486064" cy="144713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d</a:t>
          </a:r>
        </a:p>
      </dsp:txBody>
      <dsp:txXfrm>
        <a:off x="29465" y="1109081"/>
        <a:ext cx="438608" cy="1399682"/>
      </dsp:txXfrm>
    </dsp:sp>
    <dsp:sp modelId="{0DB4325D-7F82-F84C-8543-256A4E73630A}">
      <dsp:nvSpPr>
        <dsp:cNvPr id="0" name=""/>
        <dsp:cNvSpPr/>
      </dsp:nvSpPr>
      <dsp:spPr>
        <a:xfrm>
          <a:off x="516105" y="1085353"/>
          <a:ext cx="486064" cy="1447138"/>
        </a:xfrm>
        <a:prstGeom prst="roundRect">
          <a:avLst/>
        </a:prstGeom>
        <a:gradFill rotWithShape="0">
          <a:gsLst>
            <a:gs pos="0">
              <a:schemeClr val="accent5">
                <a:hueOff val="-709563"/>
                <a:satOff val="2844"/>
                <a:lumOff val="616"/>
                <a:alphaOff val="0"/>
                <a:shade val="51000"/>
                <a:satMod val="130000"/>
              </a:schemeClr>
            </a:gs>
            <a:gs pos="80000">
              <a:schemeClr val="accent5">
                <a:hueOff val="-709563"/>
                <a:satOff val="2844"/>
                <a:lumOff val="616"/>
                <a:alphaOff val="0"/>
                <a:shade val="93000"/>
                <a:satMod val="130000"/>
              </a:schemeClr>
            </a:gs>
            <a:gs pos="100000">
              <a:schemeClr val="accent5">
                <a:hueOff val="-709563"/>
                <a:satOff val="2844"/>
                <a:lumOff val="6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 = 10</a:t>
          </a:r>
        </a:p>
      </dsp:txBody>
      <dsp:txXfrm>
        <a:off x="539833" y="1109081"/>
        <a:ext cx="438608" cy="1399682"/>
      </dsp:txXfrm>
    </dsp:sp>
    <dsp:sp modelId="{B5C258E6-F6FD-7743-9C09-3F0EF8EBB47F}">
      <dsp:nvSpPr>
        <dsp:cNvPr id="0" name=""/>
        <dsp:cNvSpPr/>
      </dsp:nvSpPr>
      <dsp:spPr>
        <a:xfrm>
          <a:off x="1026473" y="1085353"/>
          <a:ext cx="486064" cy="1447138"/>
        </a:xfrm>
        <a:prstGeom prst="roundRect">
          <a:avLst/>
        </a:prstGeom>
        <a:gradFill rotWithShape="0">
          <a:gsLst>
            <a:gs pos="0">
              <a:schemeClr val="accent5">
                <a:hueOff val="-1419125"/>
                <a:satOff val="5687"/>
                <a:lumOff val="1233"/>
                <a:alphaOff val="0"/>
                <a:shade val="51000"/>
                <a:satMod val="130000"/>
              </a:schemeClr>
            </a:gs>
            <a:gs pos="80000">
              <a:schemeClr val="accent5">
                <a:hueOff val="-1419125"/>
                <a:satOff val="5687"/>
                <a:lumOff val="1233"/>
                <a:alphaOff val="0"/>
                <a:shade val="93000"/>
                <a:satMod val="130000"/>
              </a:schemeClr>
            </a:gs>
            <a:gs pos="100000">
              <a:schemeClr val="accent5">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c + 1 </a:t>
          </a:r>
        </a:p>
      </dsp:txBody>
      <dsp:txXfrm>
        <a:off x="1050201" y="1109081"/>
        <a:ext cx="438608" cy="1399682"/>
      </dsp:txXfrm>
    </dsp:sp>
    <dsp:sp modelId="{6486C1C1-1A9B-0647-B48E-BE3BA53AE4FE}">
      <dsp:nvSpPr>
        <dsp:cNvPr id="0" name=""/>
        <dsp:cNvSpPr/>
      </dsp:nvSpPr>
      <dsp:spPr>
        <a:xfrm>
          <a:off x="1536841" y="1085353"/>
          <a:ext cx="486064" cy="1447138"/>
        </a:xfrm>
        <a:prstGeom prst="roundRect">
          <a:avLst/>
        </a:prstGeom>
        <a:gradFill rotWithShape="0">
          <a:gsLst>
            <a:gs pos="0">
              <a:schemeClr val="accent5">
                <a:hueOff val="-2128688"/>
                <a:satOff val="8531"/>
                <a:lumOff val="1849"/>
                <a:alphaOff val="0"/>
                <a:shade val="51000"/>
                <a:satMod val="130000"/>
              </a:schemeClr>
            </a:gs>
            <a:gs pos="80000">
              <a:schemeClr val="accent5">
                <a:hueOff val="-2128688"/>
                <a:satOff val="8531"/>
                <a:lumOff val="1849"/>
                <a:alphaOff val="0"/>
                <a:shade val="93000"/>
                <a:satMod val="130000"/>
              </a:schemeClr>
            </a:gs>
            <a:gs pos="100000">
              <a:schemeClr val="accent5">
                <a:hueOff val="-2128688"/>
                <a:satOff val="8531"/>
                <a:lumOff val="18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c = c</a:t>
          </a:r>
        </a:p>
      </dsp:txBody>
      <dsp:txXfrm>
        <a:off x="1560569" y="1109081"/>
        <a:ext cx="438608" cy="1399682"/>
      </dsp:txXfrm>
    </dsp:sp>
    <dsp:sp modelId="{487C9A47-8E7A-A84B-A853-C44B75478593}">
      <dsp:nvSpPr>
        <dsp:cNvPr id="0" name=""/>
        <dsp:cNvSpPr/>
      </dsp:nvSpPr>
      <dsp:spPr>
        <a:xfrm>
          <a:off x="2047208" y="1085353"/>
          <a:ext cx="486064" cy="1447138"/>
        </a:xfrm>
        <a:prstGeom prst="roundRect">
          <a:avLst/>
        </a:prstGeom>
        <a:gradFill rotWithShape="0">
          <a:gsLst>
            <a:gs pos="0">
              <a:schemeClr val="accent5">
                <a:hueOff val="-2838251"/>
                <a:satOff val="11375"/>
                <a:lumOff val="2465"/>
                <a:alphaOff val="0"/>
                <a:shade val="51000"/>
                <a:satMod val="130000"/>
              </a:schemeClr>
            </a:gs>
            <a:gs pos="80000">
              <a:schemeClr val="accent5">
                <a:hueOff val="-2838251"/>
                <a:satOff val="11375"/>
                <a:lumOff val="2465"/>
                <a:alphaOff val="0"/>
                <a:shade val="93000"/>
                <a:satMod val="130000"/>
              </a:schemeClr>
            </a:gs>
            <a:gs pos="100000">
              <a:schemeClr val="accent5">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3 + a</a:t>
          </a:r>
        </a:p>
      </dsp:txBody>
      <dsp:txXfrm>
        <a:off x="2070936" y="1109081"/>
        <a:ext cx="438608" cy="1399682"/>
      </dsp:txXfrm>
    </dsp:sp>
    <dsp:sp modelId="{6F1472EF-B1B3-704A-ACD5-08B0CF7C4148}">
      <dsp:nvSpPr>
        <dsp:cNvPr id="0" name=""/>
        <dsp:cNvSpPr/>
      </dsp:nvSpPr>
      <dsp:spPr>
        <a:xfrm>
          <a:off x="2557576" y="1085353"/>
          <a:ext cx="486064" cy="1447138"/>
        </a:xfrm>
        <a:prstGeom prst="roundRect">
          <a:avLst/>
        </a:prstGeom>
        <a:gradFill rotWithShape="0">
          <a:gsLst>
            <a:gs pos="0">
              <a:schemeClr val="accent5">
                <a:hueOff val="-3547813"/>
                <a:satOff val="14218"/>
                <a:lumOff val="3081"/>
                <a:alphaOff val="0"/>
                <a:shade val="51000"/>
                <a:satMod val="130000"/>
              </a:schemeClr>
            </a:gs>
            <a:gs pos="80000">
              <a:schemeClr val="accent5">
                <a:hueOff val="-3547813"/>
                <a:satOff val="14218"/>
                <a:lumOff val="3081"/>
                <a:alphaOff val="0"/>
                <a:shade val="93000"/>
                <a:satMod val="130000"/>
              </a:schemeClr>
            </a:gs>
            <a:gs pos="100000">
              <a:schemeClr val="accent5">
                <a:hueOff val="-3547813"/>
                <a:satOff val="14218"/>
                <a:lumOff val="308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7up = 10 </a:t>
          </a:r>
        </a:p>
      </dsp:txBody>
      <dsp:txXfrm>
        <a:off x="2581304" y="1109081"/>
        <a:ext cx="438608" cy="1399682"/>
      </dsp:txXfrm>
    </dsp:sp>
    <dsp:sp modelId="{DFE1F725-EE39-944A-A6DD-F79FD992ED03}">
      <dsp:nvSpPr>
        <dsp:cNvPr id="0" name=""/>
        <dsp:cNvSpPr/>
      </dsp:nvSpPr>
      <dsp:spPr>
        <a:xfrm>
          <a:off x="3067944" y="1085353"/>
          <a:ext cx="486064" cy="1447138"/>
        </a:xfrm>
        <a:prstGeom prst="roundRect">
          <a:avLst/>
        </a:prstGeom>
        <a:gradFill rotWithShape="0">
          <a:gsLst>
            <a:gs pos="0">
              <a:schemeClr val="accent5">
                <a:hueOff val="-4257376"/>
                <a:satOff val="17062"/>
                <a:lumOff val="3698"/>
                <a:alphaOff val="0"/>
                <a:shade val="51000"/>
                <a:satMod val="130000"/>
              </a:schemeClr>
            </a:gs>
            <a:gs pos="80000">
              <a:schemeClr val="accent5">
                <a:hueOff val="-4257376"/>
                <a:satOff val="17062"/>
                <a:lumOff val="3698"/>
                <a:alphaOff val="0"/>
                <a:shade val="93000"/>
                <a:satMod val="130000"/>
              </a:schemeClr>
            </a:gs>
            <a:gs pos="100000">
              <a:schemeClr val="accent5">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import = 1003</a:t>
          </a:r>
        </a:p>
      </dsp:txBody>
      <dsp:txXfrm>
        <a:off x="3091672" y="1109081"/>
        <a:ext cx="438608" cy="1399682"/>
      </dsp:txXfrm>
    </dsp:sp>
    <dsp:sp modelId="{529DB0D3-C819-5B4D-ACC6-0EE594294E2A}">
      <dsp:nvSpPr>
        <dsp:cNvPr id="0" name=""/>
        <dsp:cNvSpPr/>
      </dsp:nvSpPr>
      <dsp:spPr>
        <a:xfrm>
          <a:off x="3578312" y="1085353"/>
          <a:ext cx="486064" cy="1447138"/>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int = 500 </a:t>
          </a:r>
        </a:p>
      </dsp:txBody>
      <dsp:txXfrm>
        <a:off x="3602040" y="1109081"/>
        <a:ext cx="438608" cy="1399682"/>
      </dsp:txXfrm>
    </dsp:sp>
    <dsp:sp modelId="{C2BB5DDC-24E7-BA44-80FB-00226C066A67}">
      <dsp:nvSpPr>
        <dsp:cNvPr id="0" name=""/>
        <dsp:cNvSpPr/>
      </dsp:nvSpPr>
      <dsp:spPr>
        <a:xfrm>
          <a:off x="4088680" y="1085353"/>
          <a:ext cx="486064" cy="1447138"/>
        </a:xfrm>
        <a:prstGeom prst="roundRect">
          <a:avLst/>
        </a:prstGeom>
        <a:gradFill rotWithShape="0">
          <a:gsLst>
            <a:gs pos="0">
              <a:schemeClr val="accent5">
                <a:hueOff val="-5676501"/>
                <a:satOff val="22749"/>
                <a:lumOff val="4930"/>
                <a:alphaOff val="0"/>
                <a:shade val="51000"/>
                <a:satMod val="130000"/>
              </a:schemeClr>
            </a:gs>
            <a:gs pos="80000">
              <a:schemeClr val="accent5">
                <a:hueOff val="-5676501"/>
                <a:satOff val="22749"/>
                <a:lumOff val="4930"/>
                <a:alphaOff val="0"/>
                <a:shade val="93000"/>
                <a:satMod val="130000"/>
              </a:schemeClr>
            </a:gs>
            <a:gs pos="100000">
              <a:schemeClr val="accent5">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 ** 3</a:t>
          </a:r>
        </a:p>
      </dsp:txBody>
      <dsp:txXfrm>
        <a:off x="4112408" y="1109081"/>
        <a:ext cx="438608" cy="1399682"/>
      </dsp:txXfrm>
    </dsp:sp>
    <dsp:sp modelId="{433ACBBB-F443-AB48-A9D7-095C346B7017}">
      <dsp:nvSpPr>
        <dsp:cNvPr id="0" name=""/>
        <dsp:cNvSpPr/>
      </dsp:nvSpPr>
      <dsp:spPr>
        <a:xfrm>
          <a:off x="4599047" y="1085353"/>
          <a:ext cx="486064" cy="1447138"/>
        </a:xfrm>
        <a:prstGeom prst="roundRect">
          <a:avLst/>
        </a:prstGeom>
        <a:gradFill rotWithShape="0">
          <a:gsLst>
            <a:gs pos="0">
              <a:schemeClr val="accent5">
                <a:hueOff val="-6386063"/>
                <a:satOff val="25593"/>
                <a:lumOff val="5547"/>
                <a:alphaOff val="0"/>
                <a:shade val="51000"/>
                <a:satMod val="130000"/>
              </a:schemeClr>
            </a:gs>
            <a:gs pos="80000">
              <a:schemeClr val="accent5">
                <a:hueOff val="-6386063"/>
                <a:satOff val="25593"/>
                <a:lumOff val="5547"/>
                <a:alphaOff val="0"/>
                <a:shade val="93000"/>
                <a:satMod val="130000"/>
              </a:schemeClr>
            </a:gs>
            <a:gs pos="100000">
              <a:schemeClr val="accent5">
                <a:hueOff val="-6386063"/>
                <a:satOff val="25593"/>
                <a:lumOff val="55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b = math.pi * c </a:t>
          </a:r>
        </a:p>
      </dsp:txBody>
      <dsp:txXfrm>
        <a:off x="4622775" y="1109081"/>
        <a:ext cx="438608" cy="1399682"/>
      </dsp:txXfrm>
    </dsp:sp>
    <dsp:sp modelId="{F8C58945-6BE8-1B44-A758-19A73CA6A9F8}">
      <dsp:nvSpPr>
        <dsp:cNvPr id="0" name=""/>
        <dsp:cNvSpPr/>
      </dsp:nvSpPr>
      <dsp:spPr>
        <a:xfrm>
          <a:off x="5109415" y="1085353"/>
          <a:ext cx="486064" cy="1447138"/>
        </a:xfrm>
        <a:prstGeom prst="roundRect">
          <a:avLst/>
        </a:prstGeom>
        <a:gradFill rotWithShape="0">
          <a:gsLst>
            <a:gs pos="0">
              <a:schemeClr val="accent5">
                <a:hueOff val="-7095626"/>
                <a:satOff val="28436"/>
                <a:lumOff val="6163"/>
                <a:alphaOff val="0"/>
                <a:shade val="51000"/>
                <a:satMod val="130000"/>
              </a:schemeClr>
            </a:gs>
            <a:gs pos="80000">
              <a:schemeClr val="accent5">
                <a:hueOff val="-7095626"/>
                <a:satOff val="28436"/>
                <a:lumOff val="6163"/>
                <a:alphaOff val="0"/>
                <a:shade val="93000"/>
                <a:satMod val="130000"/>
              </a:schemeClr>
            </a:gs>
            <a:gs pos="100000">
              <a:schemeClr val="accent5">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a,b,c = c,1,a </a:t>
          </a:r>
        </a:p>
      </dsp:txBody>
      <dsp:txXfrm>
        <a:off x="5133143" y="1109081"/>
        <a:ext cx="438608" cy="1399682"/>
      </dsp:txXfrm>
    </dsp:sp>
    <dsp:sp modelId="{E1CBC80F-EE71-4341-8D64-D2AA1D966B0C}">
      <dsp:nvSpPr>
        <dsp:cNvPr id="0" name=""/>
        <dsp:cNvSpPr/>
      </dsp:nvSpPr>
      <dsp:spPr>
        <a:xfrm>
          <a:off x="5619783" y="1085353"/>
          <a:ext cx="486064" cy="1447138"/>
        </a:xfrm>
        <a:prstGeom prst="roundRect">
          <a:avLst/>
        </a:prstGeom>
        <a:gradFill rotWithShape="0">
          <a:gsLst>
            <a:gs pos="0">
              <a:schemeClr val="accent5">
                <a:hueOff val="-7805188"/>
                <a:satOff val="31280"/>
                <a:lumOff val="6779"/>
                <a:alphaOff val="0"/>
                <a:shade val="51000"/>
                <a:satMod val="130000"/>
              </a:schemeClr>
            </a:gs>
            <a:gs pos="80000">
              <a:schemeClr val="accent5">
                <a:hueOff val="-7805188"/>
                <a:satOff val="31280"/>
                <a:lumOff val="6779"/>
                <a:alphaOff val="0"/>
                <a:shade val="93000"/>
                <a:satMod val="130000"/>
              </a:schemeClr>
            </a:gs>
            <a:gs pos="100000">
              <a:schemeClr val="accent5">
                <a:hueOff val="-7805188"/>
                <a:satOff val="31280"/>
                <a:lumOff val="67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b,c,a = a,b</a:t>
          </a:r>
        </a:p>
      </dsp:txBody>
      <dsp:txXfrm>
        <a:off x="5643511" y="1109081"/>
        <a:ext cx="438608" cy="1399682"/>
      </dsp:txXfrm>
    </dsp:sp>
    <dsp:sp modelId="{0C11D5C8-3426-8745-B27C-B9C0DD9BC905}">
      <dsp:nvSpPr>
        <dsp:cNvPr id="0" name=""/>
        <dsp:cNvSpPr/>
      </dsp:nvSpPr>
      <dsp:spPr>
        <a:xfrm>
          <a:off x="6130151" y="1085353"/>
          <a:ext cx="486064" cy="1447138"/>
        </a:xfrm>
        <a:prstGeom prst="roundRect">
          <a:avLst/>
        </a:prstGeom>
        <a:gradFill rotWithShape="0">
          <a:gsLst>
            <a:gs pos="0">
              <a:schemeClr val="accent5">
                <a:hueOff val="-8514751"/>
                <a:satOff val="34124"/>
                <a:lumOff val="7395"/>
                <a:alphaOff val="0"/>
                <a:shade val="51000"/>
                <a:satMod val="130000"/>
              </a:schemeClr>
            </a:gs>
            <a:gs pos="80000">
              <a:schemeClr val="accent5">
                <a:hueOff val="-8514751"/>
                <a:satOff val="34124"/>
                <a:lumOff val="7395"/>
                <a:alphaOff val="0"/>
                <a:shade val="93000"/>
                <a:satMod val="130000"/>
              </a:schemeClr>
            </a:gs>
            <a:gs pos="100000">
              <a:schemeClr val="accent5">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 = b = a = 7 print( A )</a:t>
          </a:r>
        </a:p>
      </dsp:txBody>
      <dsp:txXfrm>
        <a:off x="6153879" y="1109081"/>
        <a:ext cx="438608" cy="1399682"/>
      </dsp:txXfrm>
    </dsp:sp>
    <dsp:sp modelId="{E2B42713-6096-0C46-9683-C21BE894D737}">
      <dsp:nvSpPr>
        <dsp:cNvPr id="0" name=""/>
        <dsp:cNvSpPr/>
      </dsp:nvSpPr>
      <dsp:spPr>
        <a:xfrm>
          <a:off x="6640519" y="1085353"/>
          <a:ext cx="486064" cy="1447138"/>
        </a:xfrm>
        <a:prstGeom prst="roundRect">
          <a:avLst/>
        </a:prstGeom>
        <a:gradFill rotWithShape="0">
          <a:gsLst>
            <a:gs pos="0">
              <a:schemeClr val="accent5">
                <a:hueOff val="-9224313"/>
                <a:satOff val="36967"/>
                <a:lumOff val="8012"/>
                <a:alphaOff val="0"/>
                <a:shade val="51000"/>
                <a:satMod val="130000"/>
              </a:schemeClr>
            </a:gs>
            <a:gs pos="80000">
              <a:schemeClr val="accent5">
                <a:hueOff val="-9224313"/>
                <a:satOff val="36967"/>
                <a:lumOff val="8012"/>
                <a:alphaOff val="0"/>
                <a:shade val="93000"/>
                <a:satMod val="130000"/>
              </a:schemeClr>
            </a:gs>
            <a:gs pos="100000">
              <a:schemeClr val="accent5">
                <a:hueOff val="-9224313"/>
                <a:satOff val="36967"/>
                <a:lumOff val="80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print( "b*b + a*a = c*c" )</a:t>
          </a:r>
        </a:p>
      </dsp:txBody>
      <dsp:txXfrm>
        <a:off x="6664247" y="1109081"/>
        <a:ext cx="438608" cy="1399682"/>
      </dsp:txXfrm>
    </dsp:sp>
    <dsp:sp modelId="{F4A8BA2D-9AE1-5C4A-9561-902FF3A1D4AF}">
      <dsp:nvSpPr>
        <dsp:cNvPr id="0" name=""/>
        <dsp:cNvSpPr/>
      </dsp:nvSpPr>
      <dsp:spPr>
        <a:xfrm>
          <a:off x="7150886" y="1085353"/>
          <a:ext cx="486064" cy="1447138"/>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print( "c" = 1 )</a:t>
          </a:r>
        </a:p>
      </dsp:txBody>
      <dsp:txXfrm>
        <a:off x="7174614" y="1109081"/>
        <a:ext cx="438608" cy="13996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25DDC-E89F-D04E-A60A-ADBFA4C96E1F}">
      <dsp:nvSpPr>
        <dsp:cNvPr id="0" name=""/>
        <dsp:cNvSpPr/>
      </dsp:nvSpPr>
      <dsp:spPr>
        <a:xfrm>
          <a:off x="0" y="2238"/>
          <a:ext cx="7131844" cy="50368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Try</a:t>
          </a:r>
          <a:r>
            <a:rPr lang="en-US" sz="2100" kern="1200"/>
            <a:t>:</a:t>
          </a:r>
        </a:p>
      </dsp:txBody>
      <dsp:txXfrm>
        <a:off x="24588" y="26826"/>
        <a:ext cx="7082668" cy="454509"/>
      </dsp:txXfrm>
    </dsp:sp>
    <dsp:sp modelId="{320B0CF4-57C3-1D45-91B7-AEF036F9C366}">
      <dsp:nvSpPr>
        <dsp:cNvPr id="0" name=""/>
        <dsp:cNvSpPr/>
      </dsp:nvSpPr>
      <dsp:spPr>
        <a:xfrm>
          <a:off x="0" y="566403"/>
          <a:ext cx="7131844" cy="503685"/>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import math</a:t>
          </a:r>
        </a:p>
      </dsp:txBody>
      <dsp:txXfrm>
        <a:off x="24588" y="590991"/>
        <a:ext cx="7082668" cy="454509"/>
      </dsp:txXfrm>
    </dsp:sp>
    <dsp:sp modelId="{0F2F17AC-4D0D-D547-9F24-C20E74D21DFA}">
      <dsp:nvSpPr>
        <dsp:cNvPr id="0" name=""/>
        <dsp:cNvSpPr/>
      </dsp:nvSpPr>
      <dsp:spPr>
        <a:xfrm>
          <a:off x="0" y="1130568"/>
          <a:ext cx="7131844" cy="503685"/>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help(math)</a:t>
          </a:r>
        </a:p>
      </dsp:txBody>
      <dsp:txXfrm>
        <a:off x="24588" y="1155156"/>
        <a:ext cx="7082668" cy="454509"/>
      </dsp:txXfrm>
    </dsp:sp>
    <dsp:sp modelId="{14610F3F-803E-3341-9850-F22A1592142A}">
      <dsp:nvSpPr>
        <dsp:cNvPr id="0" name=""/>
        <dsp:cNvSpPr/>
      </dsp:nvSpPr>
      <dsp:spPr>
        <a:xfrm>
          <a:off x="0" y="1694733"/>
          <a:ext cx="7131844" cy="503685"/>
        </a:xfrm>
        <a:prstGeom prst="round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help(math.sinh)</a:t>
          </a:r>
        </a:p>
      </dsp:txBody>
      <dsp:txXfrm>
        <a:off x="24588" y="1719321"/>
        <a:ext cx="7082668" cy="454509"/>
      </dsp:txXfrm>
    </dsp:sp>
    <dsp:sp modelId="{70C8CECA-E5F7-F246-981F-7ADB41CC9407}">
      <dsp:nvSpPr>
        <dsp:cNvPr id="0" name=""/>
        <dsp:cNvSpPr/>
      </dsp:nvSpPr>
      <dsp:spPr>
        <a:xfrm>
          <a:off x="0" y="2258898"/>
          <a:ext cx="7131844" cy="503685"/>
        </a:xfrm>
        <a:prstGeom prst="round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math.sinh(1)</a:t>
          </a:r>
        </a:p>
      </dsp:txBody>
      <dsp:txXfrm>
        <a:off x="24588" y="2283486"/>
        <a:ext cx="7082668" cy="454509"/>
      </dsp:txXfrm>
    </dsp:sp>
    <dsp:sp modelId="{D6B769E8-A6BE-A046-86D5-EAA6F0BA6E1F}">
      <dsp:nvSpPr>
        <dsp:cNvPr id="0" name=""/>
        <dsp:cNvSpPr/>
      </dsp:nvSpPr>
      <dsp:spPr>
        <a:xfrm>
          <a:off x="0" y="2823064"/>
          <a:ext cx="7131844" cy="503685"/>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1.1752011936438014</a:t>
          </a:r>
        </a:p>
      </dsp:txBody>
      <dsp:txXfrm>
        <a:off x="24588" y="2847652"/>
        <a:ext cx="7082668" cy="4545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78BA1-A86E-4B76-91ED-228E8A4FCB2C}">
      <dsp:nvSpPr>
        <dsp:cNvPr id="0" name=""/>
        <dsp:cNvSpPr/>
      </dsp:nvSpPr>
      <dsp:spPr>
        <a:xfrm>
          <a:off x="0" y="718"/>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78AD81D-3103-427E-9902-7CF43109692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6BDA428-213D-4B28-B109-FF56CB1CF9D9}">
      <dsp:nvSpPr>
        <dsp:cNvPr id="0" name=""/>
        <dsp:cNvSpPr/>
      </dsp:nvSpPr>
      <dsp:spPr>
        <a:xfrm>
          <a:off x="1941716" y="718"/>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my_float=0.25</a:t>
          </a:r>
        </a:p>
      </dsp:txBody>
      <dsp:txXfrm>
        <a:off x="1941716" y="718"/>
        <a:ext cx="2943486" cy="1681139"/>
      </dsp:txXfrm>
    </dsp:sp>
    <dsp:sp modelId="{80A31E25-8D1B-4E56-AD10-A7A79DE8BB1C}">
      <dsp:nvSpPr>
        <dsp:cNvPr id="0" name=""/>
        <dsp:cNvSpPr/>
      </dsp:nvSpPr>
      <dsp:spPr>
        <a:xfrm>
          <a:off x="0" y="2102143"/>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6245BBC-9DF7-4199-AF92-0AF7A04E240B}">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9535A0-25D3-43C2-9111-55BFFBB9DBB3}">
      <dsp:nvSpPr>
        <dsp:cNvPr id="0" name=""/>
        <dsp:cNvSpPr/>
      </dsp:nvSpPr>
      <dsp:spPr>
        <a:xfrm>
          <a:off x="1941716" y="2102143"/>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my_float.as_integer_ratio() </a:t>
          </a:r>
        </a:p>
      </dsp:txBody>
      <dsp:txXfrm>
        <a:off x="1941716" y="2102143"/>
        <a:ext cx="2943486" cy="1681139"/>
      </dsp:txXfrm>
    </dsp:sp>
    <dsp:sp modelId="{79B5F9AA-0979-4223-8696-5AB65B15C093}">
      <dsp:nvSpPr>
        <dsp:cNvPr id="0" name=""/>
        <dsp:cNvSpPr/>
      </dsp:nvSpPr>
      <dsp:spPr>
        <a:xfrm>
          <a:off x="0" y="4203567"/>
          <a:ext cx="4885203" cy="1681139"/>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57E236-0C74-4B85-B193-C6151E40023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A99190-E2DC-4DF7-A970-EF402CF302C3}">
      <dsp:nvSpPr>
        <dsp:cNvPr id="0" name=""/>
        <dsp:cNvSpPr/>
      </dsp:nvSpPr>
      <dsp:spPr>
        <a:xfrm>
          <a:off x="1941716" y="4203567"/>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US" sz="1700" kern="1200"/>
            <a:t>(1, 4)</a:t>
          </a:r>
        </a:p>
      </dsp:txBody>
      <dsp:txXfrm>
        <a:off x="1941716" y="4203567"/>
        <a:ext cx="2943486" cy="16811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21D10-A5D0-4A9F-AB9A-1000533793EB}">
      <dsp:nvSpPr>
        <dsp:cNvPr id="0" name=""/>
        <dsp:cNvSpPr/>
      </dsp:nvSpPr>
      <dsp:spPr>
        <a:xfrm>
          <a:off x="1771820" y="144678"/>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80CF395-22AD-4C66-96E5-88437F3C8D68}">
      <dsp:nvSpPr>
        <dsp:cNvPr id="0" name=""/>
        <dsp:cNvSpPr/>
      </dsp:nvSpPr>
      <dsp:spPr>
        <a:xfrm>
          <a:off x="951976" y="185005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tomato_price = 3.29</a:t>
          </a:r>
        </a:p>
      </dsp:txBody>
      <dsp:txXfrm>
        <a:off x="951976" y="1850056"/>
        <a:ext cx="2981250" cy="720000"/>
      </dsp:txXfrm>
    </dsp:sp>
    <dsp:sp modelId="{094A9CCE-6728-4981-8691-829BA4726B8A}">
      <dsp:nvSpPr>
        <dsp:cNvPr id="0" name=""/>
        <dsp:cNvSpPr/>
      </dsp:nvSpPr>
      <dsp:spPr>
        <a:xfrm>
          <a:off x="1771820" y="3315369"/>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AA4107F-4E37-4356-82BB-F50F83E30116}">
      <dsp:nvSpPr>
        <dsp:cNvPr id="0" name=""/>
        <dsp:cNvSpPr/>
      </dsp:nvSpPr>
      <dsp:spPr>
        <a:xfrm>
          <a:off x="951976" y="5020747"/>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kern="1200"/>
            <a:t>carrot_price = 1.8</a:t>
          </a:r>
        </a:p>
      </dsp:txBody>
      <dsp:txXfrm>
        <a:off x="951976" y="5020747"/>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33ACA-C8BF-2C45-8927-D8518080A240}">
      <dsp:nvSpPr>
        <dsp:cNvPr id="0" name=""/>
        <dsp:cNvSpPr/>
      </dsp:nvSpPr>
      <dsp:spPr>
        <a:xfrm>
          <a:off x="0" y="36077"/>
          <a:ext cx="4885203" cy="91367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High-level programming language</a:t>
          </a:r>
        </a:p>
      </dsp:txBody>
      <dsp:txXfrm>
        <a:off x="44602" y="80679"/>
        <a:ext cx="4795999" cy="824474"/>
      </dsp:txXfrm>
    </dsp:sp>
    <dsp:sp modelId="{47E52FEF-A0B3-E544-8EB5-A9A42D976205}">
      <dsp:nvSpPr>
        <dsp:cNvPr id="0" name=""/>
        <dsp:cNvSpPr/>
      </dsp:nvSpPr>
      <dsp:spPr>
        <a:xfrm>
          <a:off x="0" y="1015995"/>
          <a:ext cx="4885203" cy="913678"/>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Does not need compilation</a:t>
          </a:r>
        </a:p>
      </dsp:txBody>
      <dsp:txXfrm>
        <a:off x="44602" y="1060597"/>
        <a:ext cx="4795999" cy="824474"/>
      </dsp:txXfrm>
    </dsp:sp>
    <dsp:sp modelId="{CBAD21F7-CFCF-D945-8D0E-FF680AD75BF5}">
      <dsp:nvSpPr>
        <dsp:cNvPr id="0" name=""/>
        <dsp:cNvSpPr/>
      </dsp:nvSpPr>
      <dsp:spPr>
        <a:xfrm>
          <a:off x="0" y="1995914"/>
          <a:ext cx="4885203" cy="913678"/>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Useful for quick development and implementation of “ideas” into code</a:t>
          </a:r>
        </a:p>
      </dsp:txBody>
      <dsp:txXfrm>
        <a:off x="44602" y="2040516"/>
        <a:ext cx="4795999" cy="824474"/>
      </dsp:txXfrm>
    </dsp:sp>
    <dsp:sp modelId="{56F32FAB-613A-B748-AC75-46956D62DCD1}">
      <dsp:nvSpPr>
        <dsp:cNvPr id="0" name=""/>
        <dsp:cNvSpPr/>
      </dsp:nvSpPr>
      <dsp:spPr>
        <a:xfrm>
          <a:off x="0" y="2975833"/>
          <a:ext cx="4885203" cy="913678"/>
        </a:xfrm>
        <a:prstGeom prst="round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Not memory efficient</a:t>
          </a:r>
        </a:p>
      </dsp:txBody>
      <dsp:txXfrm>
        <a:off x="44602" y="3020435"/>
        <a:ext cx="4795999" cy="824474"/>
      </dsp:txXfrm>
    </dsp:sp>
    <dsp:sp modelId="{C8794D92-741C-6543-A08A-9BC919EBAE45}">
      <dsp:nvSpPr>
        <dsp:cNvPr id="0" name=""/>
        <dsp:cNvSpPr/>
      </dsp:nvSpPr>
      <dsp:spPr>
        <a:xfrm>
          <a:off x="0" y="3955751"/>
          <a:ext cx="4885203" cy="913678"/>
        </a:xfrm>
        <a:prstGeom prst="round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Is popular now because of Tensorflow and other AI implementations</a:t>
          </a:r>
        </a:p>
      </dsp:txBody>
      <dsp:txXfrm>
        <a:off x="44602" y="4000353"/>
        <a:ext cx="4795999" cy="824474"/>
      </dsp:txXfrm>
    </dsp:sp>
    <dsp:sp modelId="{D23BA3CA-7F2C-F74D-91CC-9977F3D85312}">
      <dsp:nvSpPr>
        <dsp:cNvPr id="0" name=""/>
        <dsp:cNvSpPr/>
      </dsp:nvSpPr>
      <dsp:spPr>
        <a:xfrm>
          <a:off x="0" y="4935670"/>
          <a:ext cx="4885203" cy="91367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Not so good for statistical computing</a:t>
          </a:r>
        </a:p>
      </dsp:txBody>
      <dsp:txXfrm>
        <a:off x="44602" y="4980272"/>
        <a:ext cx="4795999" cy="8244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31DFD-FBC2-4C42-8473-2E64F9711FF7}">
      <dsp:nvSpPr>
        <dsp:cNvPr id="0" name=""/>
        <dsp:cNvSpPr/>
      </dsp:nvSpPr>
      <dsp:spPr>
        <a:xfrm>
          <a:off x="0" y="78012"/>
          <a:ext cx="4885203" cy="10998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The algorithm </a:t>
          </a:r>
          <a:r>
            <a:rPr lang="en-SG" sz="2000" b="1" kern="1200"/>
            <a:t>PATTERNCOUNT </a:t>
          </a:r>
          <a:r>
            <a:rPr lang="en-SG" sz="2000" kern="1200"/>
            <a:t>uses strings </a:t>
          </a:r>
          <a:r>
            <a:rPr lang="en-SG" sz="2000" i="1" kern="1200"/>
            <a:t>Text </a:t>
          </a:r>
          <a:r>
            <a:rPr lang="en-SG" sz="2000" kern="1200"/>
            <a:t>and </a:t>
          </a:r>
          <a:r>
            <a:rPr lang="en-SG" sz="2000" i="1" kern="1200"/>
            <a:t>Pattern </a:t>
          </a:r>
          <a:r>
            <a:rPr lang="en-SG" sz="2000" kern="1200"/>
            <a:t>as input to generate the number COUNT(</a:t>
          </a:r>
          <a:r>
            <a:rPr lang="en-SG" sz="2000" i="1" kern="1200"/>
            <a:t>Text</a:t>
          </a:r>
          <a:r>
            <a:rPr lang="en-SG" sz="2000" kern="1200"/>
            <a:t>, </a:t>
          </a:r>
          <a:r>
            <a:rPr lang="en-SG" sz="2000" i="1" kern="1200"/>
            <a:t>Pattern</a:t>
          </a:r>
          <a:r>
            <a:rPr lang="en-SG" sz="2000" kern="1200"/>
            <a:t>) as its output.</a:t>
          </a:r>
          <a:endParaRPr lang="en-US" sz="2000" kern="1200"/>
        </a:p>
      </dsp:txBody>
      <dsp:txXfrm>
        <a:off x="53688" y="131700"/>
        <a:ext cx="4777827" cy="992424"/>
      </dsp:txXfrm>
    </dsp:sp>
    <dsp:sp modelId="{B753EA40-B4FF-A84C-8C07-9809CD4B39C7}">
      <dsp:nvSpPr>
        <dsp:cNvPr id="0" name=""/>
        <dsp:cNvSpPr/>
      </dsp:nvSpPr>
      <dsp:spPr>
        <a:xfrm>
          <a:off x="0" y="1235412"/>
          <a:ext cx="4885203" cy="1099800"/>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For example, let Text be “TTTTATGTTTTATGTTTTATG”</a:t>
          </a:r>
          <a:endParaRPr lang="en-US" sz="2000" kern="1200"/>
        </a:p>
      </dsp:txBody>
      <dsp:txXfrm>
        <a:off x="53688" y="1289100"/>
        <a:ext cx="4777827" cy="992424"/>
      </dsp:txXfrm>
    </dsp:sp>
    <dsp:sp modelId="{ABD3B315-EC65-4F4E-8049-50786470E35B}">
      <dsp:nvSpPr>
        <dsp:cNvPr id="0" name=""/>
        <dsp:cNvSpPr/>
      </dsp:nvSpPr>
      <dsp:spPr>
        <a:xfrm>
          <a:off x="0" y="2392813"/>
          <a:ext cx="4885203" cy="1099800"/>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And Pattern be “ATG”</a:t>
          </a:r>
          <a:endParaRPr lang="en-US" sz="2000" kern="1200"/>
        </a:p>
      </dsp:txBody>
      <dsp:txXfrm>
        <a:off x="53688" y="2446501"/>
        <a:ext cx="4777827" cy="992424"/>
      </dsp:txXfrm>
    </dsp:sp>
    <dsp:sp modelId="{CDEF5C1C-FBAD-184D-9752-DBCEF474FF97}">
      <dsp:nvSpPr>
        <dsp:cNvPr id="0" name=""/>
        <dsp:cNvSpPr/>
      </dsp:nvSpPr>
      <dsp:spPr>
        <a:xfrm>
          <a:off x="0" y="3550213"/>
          <a:ext cx="4885203" cy="1099800"/>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COUNT(</a:t>
          </a:r>
          <a:r>
            <a:rPr lang="en-SG" sz="2000" i="1" kern="1200"/>
            <a:t>Text</a:t>
          </a:r>
          <a:r>
            <a:rPr lang="en-SG" sz="2000" kern="1200"/>
            <a:t>, </a:t>
          </a:r>
          <a:r>
            <a:rPr lang="en-SG" sz="2000" i="1" kern="1200"/>
            <a:t>Pattern</a:t>
          </a:r>
          <a:r>
            <a:rPr lang="en-SG" sz="2000" kern="1200"/>
            <a:t>) should return us 3.</a:t>
          </a:r>
          <a:endParaRPr lang="en-US" sz="2000" kern="1200"/>
        </a:p>
      </dsp:txBody>
      <dsp:txXfrm>
        <a:off x="53688" y="3603901"/>
        <a:ext cx="4777827" cy="992424"/>
      </dsp:txXfrm>
    </dsp:sp>
    <dsp:sp modelId="{1686C10D-9F56-9149-B9FD-760B9A338825}">
      <dsp:nvSpPr>
        <dsp:cNvPr id="0" name=""/>
        <dsp:cNvSpPr/>
      </dsp:nvSpPr>
      <dsp:spPr>
        <a:xfrm>
          <a:off x="0" y="4707613"/>
          <a:ext cx="4885203" cy="1099800"/>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SG" sz="2000" kern="1200"/>
            <a:t>Try to write an algorithm named PATTERNCOUNT that can perform the above</a:t>
          </a:r>
          <a:endParaRPr lang="en-US" sz="2000" kern="1200"/>
        </a:p>
      </dsp:txBody>
      <dsp:txXfrm>
        <a:off x="53688" y="4761301"/>
        <a:ext cx="4777827" cy="99242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FB765-AC5D-034C-B957-B076F4B0CBA7}">
      <dsp:nvSpPr>
        <dsp:cNvPr id="0" name=""/>
        <dsp:cNvSpPr/>
      </dsp:nvSpPr>
      <dsp:spPr>
        <a:xfrm>
          <a:off x="977040" y="2715"/>
          <a:ext cx="3908162" cy="1406697"/>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t" anchorCtr="0">
          <a:noAutofit/>
        </a:bodyPr>
        <a:lstStyle/>
        <a:p>
          <a:pPr marL="0" lvl="0" indent="0" algn="l" defTabSz="577850">
            <a:lnSpc>
              <a:spcPct val="90000"/>
            </a:lnSpc>
            <a:spcBef>
              <a:spcPct val="0"/>
            </a:spcBef>
            <a:spcAft>
              <a:spcPct val="35000"/>
            </a:spcAft>
            <a:buNone/>
          </a:pPr>
          <a:r>
            <a:rPr lang="en-US" sz="1300" kern="1200"/>
            <a:t>Start from the first position of Text and check whether Pattern appears in Text starting at its first position. </a:t>
          </a:r>
        </a:p>
        <a:p>
          <a:pPr marL="57150" lvl="1" indent="-57150" algn="l" defTabSz="444500">
            <a:lnSpc>
              <a:spcPct val="90000"/>
            </a:lnSpc>
            <a:spcBef>
              <a:spcPct val="0"/>
            </a:spcBef>
            <a:spcAft>
              <a:spcPct val="15000"/>
            </a:spcAft>
            <a:buChar char="•"/>
          </a:pPr>
          <a:r>
            <a:rPr lang="en-US" sz="1000" kern="1200" dirty="0"/>
            <a:t>If yes, draw a dot on a piece of paper. </a:t>
          </a:r>
        </a:p>
      </dsp:txBody>
      <dsp:txXfrm>
        <a:off x="977040" y="2715"/>
        <a:ext cx="3908162" cy="1406697"/>
      </dsp:txXfrm>
    </dsp:sp>
    <dsp:sp modelId="{82E51543-A936-1B4C-A5E6-2F9C807F67D6}">
      <dsp:nvSpPr>
        <dsp:cNvPr id="0" name=""/>
        <dsp:cNvSpPr/>
      </dsp:nvSpPr>
      <dsp:spPr>
        <a:xfrm>
          <a:off x="0" y="2715"/>
          <a:ext cx="977040" cy="1406697"/>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715"/>
        <a:ext cx="977040" cy="1406697"/>
      </dsp:txXfrm>
    </dsp:sp>
    <dsp:sp modelId="{845FDB14-FBA1-B54F-8E7E-1579BA26D7BC}">
      <dsp:nvSpPr>
        <dsp:cNvPr id="0" name=""/>
        <dsp:cNvSpPr/>
      </dsp:nvSpPr>
      <dsp:spPr>
        <a:xfrm>
          <a:off x="977040" y="1493814"/>
          <a:ext cx="3908162" cy="1406697"/>
        </a:xfrm>
        <a:prstGeom prst="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t" anchorCtr="0">
          <a:noAutofit/>
        </a:bodyPr>
        <a:lstStyle/>
        <a:p>
          <a:pPr marL="0" lvl="0" indent="0" algn="l" defTabSz="577850">
            <a:lnSpc>
              <a:spcPct val="90000"/>
            </a:lnSpc>
            <a:spcBef>
              <a:spcPct val="0"/>
            </a:spcBef>
            <a:spcAft>
              <a:spcPct val="35000"/>
            </a:spcAft>
            <a:buNone/>
          </a:pPr>
          <a:r>
            <a:rPr lang="en-US" sz="1300" kern="1200"/>
            <a:t>Move to the second position of Text and check whether Pattern appears in Text starting at its second position. </a:t>
          </a:r>
        </a:p>
        <a:p>
          <a:pPr marL="57150" lvl="1" indent="-57150" algn="l" defTabSz="444500">
            <a:lnSpc>
              <a:spcPct val="90000"/>
            </a:lnSpc>
            <a:spcBef>
              <a:spcPct val="0"/>
            </a:spcBef>
            <a:spcAft>
              <a:spcPct val="15000"/>
            </a:spcAft>
            <a:buChar char="•"/>
          </a:pPr>
          <a:r>
            <a:rPr lang="en-US" sz="1000" kern="1200"/>
            <a:t>If yes, draw another dot on the same piece of paper. </a:t>
          </a:r>
        </a:p>
      </dsp:txBody>
      <dsp:txXfrm>
        <a:off x="977040" y="1493814"/>
        <a:ext cx="3908162" cy="1406697"/>
      </dsp:txXfrm>
    </dsp:sp>
    <dsp:sp modelId="{03B0C7E4-155F-A248-9447-387BF925265F}">
      <dsp:nvSpPr>
        <dsp:cNvPr id="0" name=""/>
        <dsp:cNvSpPr/>
      </dsp:nvSpPr>
      <dsp:spPr>
        <a:xfrm>
          <a:off x="0" y="1493814"/>
          <a:ext cx="977040" cy="1406697"/>
        </a:xfrm>
        <a:prstGeom prst="rect">
          <a:avLst/>
        </a:prstGeom>
        <a:solidFill>
          <a:schemeClr val="accent5">
            <a:hueOff val="-3311292"/>
            <a:satOff val="13270"/>
            <a:lumOff val="2876"/>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Move</a:t>
          </a:r>
        </a:p>
      </dsp:txBody>
      <dsp:txXfrm>
        <a:off x="0" y="1493814"/>
        <a:ext cx="977040" cy="1406697"/>
      </dsp:txXfrm>
    </dsp:sp>
    <dsp:sp modelId="{3D445C92-BD7F-C342-9FC2-45D5EAB279AA}">
      <dsp:nvSpPr>
        <dsp:cNvPr id="0" name=""/>
        <dsp:cNvSpPr/>
      </dsp:nvSpPr>
      <dsp:spPr>
        <a:xfrm>
          <a:off x="977040" y="2984913"/>
          <a:ext cx="3908162" cy="1406697"/>
        </a:xfrm>
        <a:prstGeom prst="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ctr" anchorCtr="0">
          <a:noAutofit/>
        </a:bodyPr>
        <a:lstStyle/>
        <a:p>
          <a:pPr marL="0" lvl="0" indent="0" algn="l" defTabSz="577850">
            <a:lnSpc>
              <a:spcPct val="90000"/>
            </a:lnSpc>
            <a:spcBef>
              <a:spcPct val="0"/>
            </a:spcBef>
            <a:spcAft>
              <a:spcPct val="35000"/>
            </a:spcAft>
            <a:buNone/>
          </a:pPr>
          <a:r>
            <a:rPr lang="en-US" sz="1300" kern="1200"/>
            <a:t>Continue until you reach the end of Text. </a:t>
          </a:r>
        </a:p>
      </dsp:txBody>
      <dsp:txXfrm>
        <a:off x="977040" y="2984913"/>
        <a:ext cx="3908162" cy="1406697"/>
      </dsp:txXfrm>
    </dsp:sp>
    <dsp:sp modelId="{CE8084C7-6C5E-D84D-8F98-E7F438165966}">
      <dsp:nvSpPr>
        <dsp:cNvPr id="0" name=""/>
        <dsp:cNvSpPr/>
      </dsp:nvSpPr>
      <dsp:spPr>
        <a:xfrm>
          <a:off x="0" y="2984913"/>
          <a:ext cx="977040" cy="1406697"/>
        </a:xfrm>
        <a:prstGeom prst="rect">
          <a:avLst/>
        </a:prstGeom>
        <a:solidFill>
          <a:schemeClr val="accent5">
            <a:hueOff val="-6622584"/>
            <a:satOff val="26541"/>
            <a:lumOff val="5752"/>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Continue</a:t>
          </a:r>
        </a:p>
      </dsp:txBody>
      <dsp:txXfrm>
        <a:off x="0" y="2984913"/>
        <a:ext cx="977040" cy="1406697"/>
      </dsp:txXfrm>
    </dsp:sp>
    <dsp:sp modelId="{E6DA10DC-F06F-8740-981F-EEB25BEC182F}">
      <dsp:nvSpPr>
        <dsp:cNvPr id="0" name=""/>
        <dsp:cNvSpPr/>
      </dsp:nvSpPr>
      <dsp:spPr>
        <a:xfrm>
          <a:off x="977040" y="4476013"/>
          <a:ext cx="3908162" cy="1406697"/>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5829" tIns="357301" rIns="75829" bIns="357301" numCol="1" spcCol="1270" anchor="ctr" anchorCtr="0">
          <a:noAutofit/>
        </a:bodyPr>
        <a:lstStyle/>
        <a:p>
          <a:pPr marL="0" lvl="0" indent="0" algn="l" defTabSz="577850">
            <a:lnSpc>
              <a:spcPct val="90000"/>
            </a:lnSpc>
            <a:spcBef>
              <a:spcPct val="0"/>
            </a:spcBef>
            <a:spcAft>
              <a:spcPct val="35000"/>
            </a:spcAft>
            <a:buNone/>
          </a:pPr>
          <a:r>
            <a:rPr lang="en-US" sz="1300" kern="1200"/>
            <a:t>Count the number of dots on the paper. </a:t>
          </a:r>
        </a:p>
      </dsp:txBody>
      <dsp:txXfrm>
        <a:off x="977040" y="4476013"/>
        <a:ext cx="3908162" cy="1406697"/>
      </dsp:txXfrm>
    </dsp:sp>
    <dsp:sp modelId="{F081E73A-2FAD-9D41-88F8-20EE5B35C37E}">
      <dsp:nvSpPr>
        <dsp:cNvPr id="0" name=""/>
        <dsp:cNvSpPr/>
      </dsp:nvSpPr>
      <dsp:spPr>
        <a:xfrm>
          <a:off x="0" y="4476013"/>
          <a:ext cx="977040" cy="1406697"/>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02" tIns="138950" rIns="51702" bIns="138950" numCol="1" spcCol="1270" anchor="ctr" anchorCtr="0">
          <a:noAutofit/>
        </a:bodyPr>
        <a:lstStyle/>
        <a:p>
          <a:pPr marL="0" lvl="0" indent="0" algn="ctr" defTabSz="711200">
            <a:lnSpc>
              <a:spcPct val="90000"/>
            </a:lnSpc>
            <a:spcBef>
              <a:spcPct val="0"/>
            </a:spcBef>
            <a:spcAft>
              <a:spcPct val="35000"/>
            </a:spcAft>
            <a:buNone/>
          </a:pPr>
          <a:r>
            <a:rPr lang="en-US" sz="1600" kern="1200"/>
            <a:t>Count</a:t>
          </a:r>
        </a:p>
      </dsp:txBody>
      <dsp:txXfrm>
        <a:off x="0" y="4476013"/>
        <a:ext cx="977040" cy="1406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279E9-368B-4DDB-8F9B-A3FD7EF356C6}">
      <dsp:nvSpPr>
        <dsp:cNvPr id="0" name=""/>
        <dsp:cNvSpPr/>
      </dsp:nvSpPr>
      <dsp:spPr>
        <a:xfrm>
          <a:off x="0" y="4597"/>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3FC6D-E2E4-404C-8604-07609627F50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F2CB9C-A16B-4DF5-8547-0CA65CC420EB}">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Algorithm expressed as sequential </a:t>
          </a:r>
          <a:r>
            <a:rPr lang="en-US" sz="1900" b="1" kern="1200" dirty="0"/>
            <a:t>steps</a:t>
          </a:r>
        </a:p>
      </dsp:txBody>
      <dsp:txXfrm>
        <a:off x="1131174" y="4597"/>
        <a:ext cx="3754028" cy="979371"/>
      </dsp:txXfrm>
    </dsp:sp>
    <dsp:sp modelId="{DFC54F84-D511-42ED-961E-AD0FE2E4296C}">
      <dsp:nvSpPr>
        <dsp:cNvPr id="0" name=""/>
        <dsp:cNvSpPr/>
      </dsp:nvSpPr>
      <dsp:spPr>
        <a:xfrm>
          <a:off x="0" y="1228812"/>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AF30B-3A7F-46B2-ADA6-FFD33674E60C}">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5AE75-BDA5-4847-9AF0-72ACD7D5AA68}">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You think about where and how the data </a:t>
          </a:r>
          <a:r>
            <a:rPr lang="en-US" sz="1900" b="1" kern="1200" dirty="0"/>
            <a:t>enters</a:t>
          </a:r>
          <a:r>
            <a:rPr lang="en-US" sz="1900" kern="1200" dirty="0"/>
            <a:t> (input)</a:t>
          </a:r>
        </a:p>
      </dsp:txBody>
      <dsp:txXfrm>
        <a:off x="1131174" y="1228812"/>
        <a:ext cx="3754028" cy="979371"/>
      </dsp:txXfrm>
    </dsp:sp>
    <dsp:sp modelId="{E4749634-B06F-413D-B5D5-8CE3B22D762F}">
      <dsp:nvSpPr>
        <dsp:cNvPr id="0" name=""/>
        <dsp:cNvSpPr/>
      </dsp:nvSpPr>
      <dsp:spPr>
        <a:xfrm>
          <a:off x="0" y="2453027"/>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907BE-EDD7-4F4D-AE2A-2CEC8FA40CA7}">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A1F2E6-076F-48A8-B6FB-82C98C1F67F4}">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You think about </a:t>
          </a:r>
          <a:r>
            <a:rPr lang="en-US" sz="1900" b="1" kern="1200" dirty="0"/>
            <a:t>decision points</a:t>
          </a:r>
        </a:p>
      </dsp:txBody>
      <dsp:txXfrm>
        <a:off x="1131174" y="2453027"/>
        <a:ext cx="3754028" cy="979371"/>
      </dsp:txXfrm>
    </dsp:sp>
    <dsp:sp modelId="{B96D2AC1-2379-4F45-B1A5-32AB023B4BC0}">
      <dsp:nvSpPr>
        <dsp:cNvPr id="0" name=""/>
        <dsp:cNvSpPr/>
      </dsp:nvSpPr>
      <dsp:spPr>
        <a:xfrm>
          <a:off x="0" y="3677241"/>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7AD81-7FA7-4F6B-B67A-89FD8A8DECF8}">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88165-BB5B-411F-9EC6-22077C46267D}">
      <dsp:nvSpPr>
        <dsp:cNvPr id="0" name=""/>
        <dsp:cNvSpPr/>
      </dsp:nvSpPr>
      <dsp:spPr>
        <a:xfrm>
          <a:off x="1131174" y="3677241"/>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You think about data transformation and </a:t>
          </a:r>
          <a:r>
            <a:rPr lang="en-US" sz="1900" b="1" kern="1200" dirty="0"/>
            <a:t>processing</a:t>
          </a:r>
        </a:p>
      </dsp:txBody>
      <dsp:txXfrm>
        <a:off x="1131174" y="3677241"/>
        <a:ext cx="3754028" cy="979371"/>
      </dsp:txXfrm>
    </dsp:sp>
    <dsp:sp modelId="{16E75322-C02B-4063-8958-EE2C97A90614}">
      <dsp:nvSpPr>
        <dsp:cNvPr id="0" name=""/>
        <dsp:cNvSpPr/>
      </dsp:nvSpPr>
      <dsp:spPr>
        <a:xfrm>
          <a:off x="0" y="4901456"/>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A078C-4CFD-4348-ACB6-BE243168F78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8722F8-08B0-4257-820A-7AC79F7FBF1C}">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You think about when and where to </a:t>
          </a:r>
          <a:r>
            <a:rPr lang="en-US" sz="1900" b="1" kern="1200" dirty="0"/>
            <a:t>output</a:t>
          </a:r>
          <a:r>
            <a:rPr lang="en-US" sz="1900" kern="1200" dirty="0"/>
            <a:t> the information</a:t>
          </a:r>
        </a:p>
      </dsp:txBody>
      <dsp:txXfrm>
        <a:off x="1131174" y="4901456"/>
        <a:ext cx="3754028" cy="979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E33B6-9C60-4CF3-88F0-AB624D744AE0}">
      <dsp:nvSpPr>
        <dsp:cNvPr id="0" name=""/>
        <dsp:cNvSpPr/>
      </dsp:nvSpPr>
      <dsp:spPr>
        <a:xfrm>
          <a:off x="0" y="2442"/>
          <a:ext cx="48852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F162C-49A3-4416-A06A-5B52747B78D5}">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AD95F7-BFD7-4D42-8118-E4485292B047}">
      <dsp:nvSpPr>
        <dsp:cNvPr id="0" name=""/>
        <dsp:cNvSpPr/>
      </dsp:nvSpPr>
      <dsp:spPr>
        <a:xfrm>
          <a:off x="1429899" y="2442"/>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Algorithm expressed as an English “essay”</a:t>
          </a:r>
        </a:p>
      </dsp:txBody>
      <dsp:txXfrm>
        <a:off x="1429899" y="2442"/>
        <a:ext cx="3455303" cy="1238008"/>
      </dsp:txXfrm>
    </dsp:sp>
    <dsp:sp modelId="{8EB85FB0-8F3F-43A6-AF3C-EE1E72A63BE8}">
      <dsp:nvSpPr>
        <dsp:cNvPr id="0" name=""/>
        <dsp:cNvSpPr/>
      </dsp:nvSpPr>
      <dsp:spPr>
        <a:xfrm>
          <a:off x="0" y="1549953"/>
          <a:ext cx="48852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3CC1B-5753-496D-BB7D-B25EB77E86FF}">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AA1697-A5EE-4DE7-AF2C-FF75D9F80180}">
      <dsp:nvSpPr>
        <dsp:cNvPr id="0" name=""/>
        <dsp:cNvSpPr/>
      </dsp:nvSpPr>
      <dsp:spPr>
        <a:xfrm>
          <a:off x="1429899" y="1549953"/>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Less structured compared to flowcharts</a:t>
          </a:r>
        </a:p>
      </dsp:txBody>
      <dsp:txXfrm>
        <a:off x="1429899" y="1549953"/>
        <a:ext cx="3455303" cy="1238008"/>
      </dsp:txXfrm>
    </dsp:sp>
    <dsp:sp modelId="{636EBCDD-2568-4873-A7C2-12528E952FDF}">
      <dsp:nvSpPr>
        <dsp:cNvPr id="0" name=""/>
        <dsp:cNvSpPr/>
      </dsp:nvSpPr>
      <dsp:spPr>
        <a:xfrm>
          <a:off x="0" y="3097464"/>
          <a:ext cx="48852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8B8F0-F671-495E-97B1-48A2C422882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2E732D-0D66-4651-9457-FD191FAE9779}">
      <dsp:nvSpPr>
        <dsp:cNvPr id="0" name=""/>
        <dsp:cNvSpPr/>
      </dsp:nvSpPr>
      <dsp:spPr>
        <a:xfrm>
          <a:off x="1429899" y="309746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But provides greater room for creativity!</a:t>
          </a:r>
        </a:p>
      </dsp:txBody>
      <dsp:txXfrm>
        <a:off x="1429899" y="3097464"/>
        <a:ext cx="3455303" cy="1238008"/>
      </dsp:txXfrm>
    </dsp:sp>
    <dsp:sp modelId="{F32FAD75-153B-4E8D-8C18-73B4867FC26F}">
      <dsp:nvSpPr>
        <dsp:cNvPr id="0" name=""/>
        <dsp:cNvSpPr/>
      </dsp:nvSpPr>
      <dsp:spPr>
        <a:xfrm>
          <a:off x="0" y="4644974"/>
          <a:ext cx="48852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9027B-7747-4771-A6A6-961AEB0B3AB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ECD8EA-AED5-4044-9DEE-DC0B78533B62}">
      <dsp:nvSpPr>
        <dsp:cNvPr id="0" name=""/>
        <dsp:cNvSpPr/>
      </dsp:nvSpPr>
      <dsp:spPr>
        <a:xfrm>
          <a:off x="1429899" y="464497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Preferred mode of algorithm sharing because it is all about the idea, while leaving room for interpretation</a:t>
          </a:r>
        </a:p>
      </dsp:txBody>
      <dsp:txXfrm>
        <a:off x="1429899" y="4644974"/>
        <a:ext cx="3455303"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BAB79-9500-4EDE-9633-5932B611B6A3}">
      <dsp:nvSpPr>
        <dsp:cNvPr id="0" name=""/>
        <dsp:cNvSpPr/>
      </dsp:nvSpPr>
      <dsp:spPr>
        <a:xfrm>
          <a:off x="0" y="4597"/>
          <a:ext cx="48852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57B9B6-5051-41A2-9A88-88425AEBCED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3BC522-0F9F-420D-AA0C-5D8714459041}">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Decision points are based on Boolean logic</a:t>
          </a:r>
        </a:p>
      </dsp:txBody>
      <dsp:txXfrm>
        <a:off x="1131174" y="4597"/>
        <a:ext cx="3754028" cy="979371"/>
      </dsp:txXfrm>
    </dsp:sp>
    <dsp:sp modelId="{B705DA70-E7A9-48A8-9599-9AB51A6DE9DB}">
      <dsp:nvSpPr>
        <dsp:cNvPr id="0" name=""/>
        <dsp:cNvSpPr/>
      </dsp:nvSpPr>
      <dsp:spPr>
        <a:xfrm>
          <a:off x="0" y="1228812"/>
          <a:ext cx="48852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303297-55B8-42D3-B6F9-08AB8E99B37F}">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D67EB7-BCCC-42B3-8EE6-2C525E5C1A83}">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Boolean logic has only one of 2 outcomes: TRUE or FALSE</a:t>
          </a:r>
        </a:p>
      </dsp:txBody>
      <dsp:txXfrm>
        <a:off x="1131174" y="1228812"/>
        <a:ext cx="3754028" cy="979371"/>
      </dsp:txXfrm>
    </dsp:sp>
    <dsp:sp modelId="{1E3B0D42-1DBA-4A47-A215-ED9C89C8CB57}">
      <dsp:nvSpPr>
        <dsp:cNvPr id="0" name=""/>
        <dsp:cNvSpPr/>
      </dsp:nvSpPr>
      <dsp:spPr>
        <a:xfrm>
          <a:off x="0" y="2453027"/>
          <a:ext cx="48852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518B90-53A7-49B1-8F7F-DF1AD6F7A86E}">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4C24F-4742-4896-9022-BC6046DB8C0F}">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Test: It will rain today</a:t>
          </a:r>
        </a:p>
      </dsp:txBody>
      <dsp:txXfrm>
        <a:off x="1131174" y="2453027"/>
        <a:ext cx="3754028" cy="979371"/>
      </dsp:txXfrm>
    </dsp:sp>
    <dsp:sp modelId="{C945BBE0-0639-4A0D-91E2-9606A1294006}">
      <dsp:nvSpPr>
        <dsp:cNvPr id="0" name=""/>
        <dsp:cNvSpPr/>
      </dsp:nvSpPr>
      <dsp:spPr>
        <a:xfrm>
          <a:off x="0" y="3677241"/>
          <a:ext cx="48852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9D06A-D677-436D-A5A4-AB499F8F9AE4}">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89D05F-2C6E-41F5-A4FC-71765715EA90}">
      <dsp:nvSpPr>
        <dsp:cNvPr id="0" name=""/>
        <dsp:cNvSpPr/>
      </dsp:nvSpPr>
      <dsp:spPr>
        <a:xfrm>
          <a:off x="1131174" y="3677241"/>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Outcome: TRUE (will rain)</a:t>
          </a:r>
        </a:p>
      </dsp:txBody>
      <dsp:txXfrm>
        <a:off x="1131174" y="3677241"/>
        <a:ext cx="3754028" cy="979371"/>
      </dsp:txXfrm>
    </dsp:sp>
    <dsp:sp modelId="{236E7898-A682-4FCE-A4CC-6B05E22A7B49}">
      <dsp:nvSpPr>
        <dsp:cNvPr id="0" name=""/>
        <dsp:cNvSpPr/>
      </dsp:nvSpPr>
      <dsp:spPr>
        <a:xfrm>
          <a:off x="0" y="4901456"/>
          <a:ext cx="48852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B0B9D-C1A8-43D3-A98C-B7568DEC5BA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C4CC08-F51D-4AA3-A776-4E7352B43105}">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Outcome: FALSE (actually did not rain)</a:t>
          </a:r>
        </a:p>
      </dsp:txBody>
      <dsp:txXfrm>
        <a:off x="1131174" y="4901456"/>
        <a:ext cx="3754028" cy="979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2FF18-DFCD-4975-85F3-3861F8AE47FE}">
      <dsp:nvSpPr>
        <dsp:cNvPr id="0" name=""/>
        <dsp:cNvSpPr/>
      </dsp:nvSpPr>
      <dsp:spPr>
        <a:xfrm>
          <a:off x="0" y="4597"/>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DAD0C5-16ED-491C-AF69-D72339AA9F21}">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7A846C-E1B3-42CB-AAAB-D1CBA9824B2E}">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Processes that you can perform on your data</a:t>
          </a:r>
        </a:p>
      </dsp:txBody>
      <dsp:txXfrm>
        <a:off x="1131174" y="4597"/>
        <a:ext cx="3754028" cy="979371"/>
      </dsp:txXfrm>
    </dsp:sp>
    <dsp:sp modelId="{A87C18AB-010F-4703-9115-1745E0087656}">
      <dsp:nvSpPr>
        <dsp:cNvPr id="0" name=""/>
        <dsp:cNvSpPr/>
      </dsp:nvSpPr>
      <dsp:spPr>
        <a:xfrm>
          <a:off x="0" y="1228812"/>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A0646-10A1-44B4-8FED-30ECA9E9479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096CE-1026-4A5A-A3D0-3F8BD3756426}">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Addition (+)</a:t>
          </a:r>
        </a:p>
      </dsp:txBody>
      <dsp:txXfrm>
        <a:off x="1131174" y="1228812"/>
        <a:ext cx="3754028" cy="979371"/>
      </dsp:txXfrm>
    </dsp:sp>
    <dsp:sp modelId="{DBCC8BAB-514F-4BFE-9AE2-2FCF74DF097B}">
      <dsp:nvSpPr>
        <dsp:cNvPr id="0" name=""/>
        <dsp:cNvSpPr/>
      </dsp:nvSpPr>
      <dsp:spPr>
        <a:xfrm>
          <a:off x="0" y="2453027"/>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17126-5F63-411C-BE9C-E16FABB0D28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4C5397-25D8-4C45-8CA7-98E8DDB00DDD}">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Subtraction (-)</a:t>
          </a:r>
        </a:p>
      </dsp:txBody>
      <dsp:txXfrm>
        <a:off x="1131174" y="2453027"/>
        <a:ext cx="3754028" cy="979371"/>
      </dsp:txXfrm>
    </dsp:sp>
    <dsp:sp modelId="{AF02E6C3-D557-4EB4-9269-F15841758604}">
      <dsp:nvSpPr>
        <dsp:cNvPr id="0" name=""/>
        <dsp:cNvSpPr/>
      </dsp:nvSpPr>
      <dsp:spPr>
        <a:xfrm>
          <a:off x="0" y="3677241"/>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97E55-2566-4497-A278-60F72027156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91CE8E-4A67-4FC0-968E-1AAB71F16B6D}">
      <dsp:nvSpPr>
        <dsp:cNvPr id="0" name=""/>
        <dsp:cNvSpPr/>
      </dsp:nvSpPr>
      <dsp:spPr>
        <a:xfrm>
          <a:off x="1131174" y="3677241"/>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Multiplication (*)</a:t>
          </a:r>
        </a:p>
      </dsp:txBody>
      <dsp:txXfrm>
        <a:off x="1131174" y="3677241"/>
        <a:ext cx="3754028" cy="979371"/>
      </dsp:txXfrm>
    </dsp:sp>
    <dsp:sp modelId="{765E0F8A-16E0-4B62-BDE2-BABAF51E9E42}">
      <dsp:nvSpPr>
        <dsp:cNvPr id="0" name=""/>
        <dsp:cNvSpPr/>
      </dsp:nvSpPr>
      <dsp:spPr>
        <a:xfrm>
          <a:off x="0" y="4901456"/>
          <a:ext cx="48852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9756D-B0BB-4262-84B8-6C4EDF4011CA}">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66BDA-9F0E-4D34-B0AF-45B9580715F0}">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Division (/)</a:t>
          </a:r>
        </a:p>
      </dsp:txBody>
      <dsp:txXfrm>
        <a:off x="1131174" y="4901456"/>
        <a:ext cx="3754028" cy="9793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DE0DD-EC28-FE44-9BD3-C5A1279F63F4}">
      <dsp:nvSpPr>
        <dsp:cNvPr id="0" name=""/>
        <dsp:cNvSpPr/>
      </dsp:nvSpPr>
      <dsp:spPr>
        <a:xfrm>
          <a:off x="0" y="6913"/>
          <a:ext cx="4885203" cy="13922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To give a value to something</a:t>
          </a:r>
        </a:p>
      </dsp:txBody>
      <dsp:txXfrm>
        <a:off x="67966" y="74879"/>
        <a:ext cx="4749271" cy="1256367"/>
      </dsp:txXfrm>
    </dsp:sp>
    <dsp:sp modelId="{4FE78359-F589-E842-A509-8EECB097E3F3}">
      <dsp:nvSpPr>
        <dsp:cNvPr id="0" name=""/>
        <dsp:cNvSpPr/>
      </dsp:nvSpPr>
      <dsp:spPr>
        <a:xfrm>
          <a:off x="0" y="1500013"/>
          <a:ext cx="4885203" cy="13922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Denoted by the “=” sign in Python</a:t>
          </a:r>
        </a:p>
      </dsp:txBody>
      <dsp:txXfrm>
        <a:off x="67966" y="1567979"/>
        <a:ext cx="4749271" cy="1256367"/>
      </dsp:txXfrm>
    </dsp:sp>
    <dsp:sp modelId="{055FEABF-A020-1E4A-BD8B-1A3C4FE8B459}">
      <dsp:nvSpPr>
        <dsp:cNvPr id="0" name=""/>
        <dsp:cNvSpPr/>
      </dsp:nvSpPr>
      <dsp:spPr>
        <a:xfrm>
          <a:off x="0" y="2993113"/>
          <a:ext cx="4885203" cy="139229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 = 10 is not A “equals” 10!</a:t>
          </a:r>
        </a:p>
      </dsp:txBody>
      <dsp:txXfrm>
        <a:off x="67966" y="3061079"/>
        <a:ext cx="4749271" cy="1256367"/>
      </dsp:txXfrm>
    </dsp:sp>
    <dsp:sp modelId="{F596B4CA-40FA-204B-9180-5EF1886507A2}">
      <dsp:nvSpPr>
        <dsp:cNvPr id="0" name=""/>
        <dsp:cNvSpPr/>
      </dsp:nvSpPr>
      <dsp:spPr>
        <a:xfrm>
          <a:off x="0" y="4486213"/>
          <a:ext cx="4885203" cy="139229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 = 10 means to assign the value of 10 to A</a:t>
          </a:r>
        </a:p>
      </dsp:txBody>
      <dsp:txXfrm>
        <a:off x="67966" y="4554179"/>
        <a:ext cx="4749271" cy="12563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6EF4E-B8D2-284B-A856-C54A0497C9FB}">
      <dsp:nvSpPr>
        <dsp:cNvPr id="0" name=""/>
        <dsp:cNvSpPr/>
      </dsp:nvSpPr>
      <dsp:spPr>
        <a:xfrm>
          <a:off x="0" y="258552"/>
          <a:ext cx="4885203" cy="12729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Cannot start with a number</a:t>
          </a:r>
        </a:p>
      </dsp:txBody>
      <dsp:txXfrm>
        <a:off x="62141" y="320693"/>
        <a:ext cx="4760921" cy="1148678"/>
      </dsp:txXfrm>
    </dsp:sp>
    <dsp:sp modelId="{478B2F0C-C83B-7F44-AE8D-CE31C74B4533}">
      <dsp:nvSpPr>
        <dsp:cNvPr id="0" name=""/>
        <dsp:cNvSpPr/>
      </dsp:nvSpPr>
      <dsp:spPr>
        <a:xfrm>
          <a:off x="0" y="1623673"/>
          <a:ext cx="4885203" cy="12729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Cannot use a reserved/key word (e.g. if, else, )</a:t>
          </a:r>
        </a:p>
      </dsp:txBody>
      <dsp:txXfrm>
        <a:off x="62141" y="1685814"/>
        <a:ext cx="4760921" cy="1148678"/>
      </dsp:txXfrm>
    </dsp:sp>
    <dsp:sp modelId="{5868F81F-C7A1-414B-80E7-878FB1F59E49}">
      <dsp:nvSpPr>
        <dsp:cNvPr id="0" name=""/>
        <dsp:cNvSpPr/>
      </dsp:nvSpPr>
      <dsp:spPr>
        <a:xfrm>
          <a:off x="0" y="2988793"/>
          <a:ext cx="4885203" cy="12729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Cannot use ?/+/- (only use alphanumeric)</a:t>
          </a:r>
        </a:p>
      </dsp:txBody>
      <dsp:txXfrm>
        <a:off x="62141" y="3050934"/>
        <a:ext cx="4760921" cy="1148678"/>
      </dsp:txXfrm>
    </dsp:sp>
    <dsp:sp modelId="{B0D3423A-7406-3D46-ABE8-7BACA52F9FDA}">
      <dsp:nvSpPr>
        <dsp:cNvPr id="0" name=""/>
        <dsp:cNvSpPr/>
      </dsp:nvSpPr>
      <dsp:spPr>
        <a:xfrm>
          <a:off x="0" y="4353913"/>
          <a:ext cx="4885203" cy="12729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Use an intuitive name for the variables</a:t>
          </a:r>
        </a:p>
      </dsp:txBody>
      <dsp:txXfrm>
        <a:off x="62141" y="4416054"/>
        <a:ext cx="4760921" cy="11486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985C7-0C0D-474D-B068-67665C1FBB1F}">
      <dsp:nvSpPr>
        <dsp:cNvPr id="0" name=""/>
        <dsp:cNvSpPr/>
      </dsp:nvSpPr>
      <dsp:spPr>
        <a:xfrm>
          <a:off x="0" y="2442"/>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5D8B135-1FC3-4123-96CE-22C672ED432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7F524E5-6B18-4F97-89BF-8E08E0E8DC4E}">
      <dsp:nvSpPr>
        <dsp:cNvPr id="0" name=""/>
        <dsp:cNvSpPr/>
      </dsp:nvSpPr>
      <dsp:spPr>
        <a:xfrm>
          <a:off x="1429899" y="2442"/>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shapes have specific meaning</a:t>
          </a:r>
        </a:p>
      </dsp:txBody>
      <dsp:txXfrm>
        <a:off x="1429899" y="2442"/>
        <a:ext cx="3455303" cy="1238008"/>
      </dsp:txXfrm>
    </dsp:sp>
    <dsp:sp modelId="{A98CA029-3BB8-4485-AE18-C3C6C5B05762}">
      <dsp:nvSpPr>
        <dsp:cNvPr id="0" name=""/>
        <dsp:cNvSpPr/>
      </dsp:nvSpPr>
      <dsp:spPr>
        <a:xfrm>
          <a:off x="0" y="1549953"/>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3292C1-197E-42B9-B7DF-DC58F3B4357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141F06-0206-4866-964D-C769F2C98D72}">
      <dsp:nvSpPr>
        <dsp:cNvPr id="0" name=""/>
        <dsp:cNvSpPr/>
      </dsp:nvSpPr>
      <dsp:spPr>
        <a:xfrm>
          <a:off x="1429899" y="1549953"/>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The flow of the logic is indicated by arrows</a:t>
          </a:r>
        </a:p>
      </dsp:txBody>
      <dsp:txXfrm>
        <a:off x="1429899" y="1549953"/>
        <a:ext cx="3455303" cy="1238008"/>
      </dsp:txXfrm>
    </dsp:sp>
    <dsp:sp modelId="{EBE6E466-04CE-4D5D-B238-DCEE93EF2487}">
      <dsp:nvSpPr>
        <dsp:cNvPr id="0" name=""/>
        <dsp:cNvSpPr/>
      </dsp:nvSpPr>
      <dsp:spPr>
        <a:xfrm>
          <a:off x="0" y="309746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72620-134C-4CB2-8A56-CF1A9135825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0DB4A12-39D5-40C1-9A58-2038464A6FC7}">
      <dsp:nvSpPr>
        <dsp:cNvPr id="0" name=""/>
        <dsp:cNvSpPr/>
      </dsp:nvSpPr>
      <dsp:spPr>
        <a:xfrm>
          <a:off x="1429899" y="309746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Must have a start and end point</a:t>
          </a:r>
        </a:p>
      </dsp:txBody>
      <dsp:txXfrm>
        <a:off x="1429899" y="3097464"/>
        <a:ext cx="3455303" cy="1238008"/>
      </dsp:txXfrm>
    </dsp:sp>
    <dsp:sp modelId="{4ABCF0DF-5D0D-401D-8AFD-F83E44434262}">
      <dsp:nvSpPr>
        <dsp:cNvPr id="0" name=""/>
        <dsp:cNvSpPr/>
      </dsp:nvSpPr>
      <dsp:spPr>
        <a:xfrm>
          <a:off x="0" y="4644974"/>
          <a:ext cx="4885203" cy="1238008"/>
        </a:xfrm>
        <a:prstGeom prst="roundRect">
          <a:avLst>
            <a:gd name="adj" fmla="val 10000"/>
          </a:avLst>
        </a:prstGeom>
        <a:solidFill>
          <a:schemeClr val="bg1">
            <a:lumMod val="9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44C12C1-D737-4227-90B3-85C74A48D20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320FCBF-B76E-41FA-850E-8D74F78C7AAE}">
      <dsp:nvSpPr>
        <dsp:cNvPr id="0" name=""/>
        <dsp:cNvSpPr/>
      </dsp:nvSpPr>
      <dsp:spPr>
        <a:xfrm>
          <a:off x="1429899" y="4644974"/>
          <a:ext cx="3455303"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Decision points are used to model different paths</a:t>
          </a:r>
        </a:p>
      </dsp:txBody>
      <dsp:txXfrm>
        <a:off x="1429899" y="4644974"/>
        <a:ext cx="3455303"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D1F23E-3C0A-4FAD-A9B9-B15001A40F3C}" type="datetimeFigureOut">
              <a:rPr lang="en-SG" smtClean="0"/>
              <a:t>3/2/20</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AE6020-B3D7-42E8-8FAF-C7B8602C401C}" type="slidenum">
              <a:rPr lang="en-SG" smtClean="0"/>
              <a:t>‹#›</a:t>
            </a:fld>
            <a:endParaRPr lang="en-SG"/>
          </a:p>
        </p:txBody>
      </p:sp>
    </p:spTree>
    <p:extLst>
      <p:ext uri="{BB962C8B-B14F-4D97-AF65-F5344CB8AC3E}">
        <p14:creationId xmlns:p14="http://schemas.microsoft.com/office/powerpoint/2010/main" val="163123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Pseudocode</a:t>
            </a:r>
          </a:p>
          <a:p>
            <a:r>
              <a:rPr lang="en-US" dirty="0"/>
              <a:t>Flowcharts</a:t>
            </a:r>
          </a:p>
          <a:p>
            <a:r>
              <a:rPr lang="en-US" dirty="0"/>
              <a:t>The concept of an algorithm</a:t>
            </a:r>
          </a:p>
        </p:txBody>
      </p:sp>
      <p:sp>
        <p:nvSpPr>
          <p:cNvPr id="4" name="Slide Number Placeholder 3"/>
          <p:cNvSpPr>
            <a:spLocks noGrp="1"/>
          </p:cNvSpPr>
          <p:nvPr>
            <p:ph type="sldNum" sz="quarter" idx="5"/>
          </p:nvPr>
        </p:nvSpPr>
        <p:spPr/>
        <p:txBody>
          <a:bodyPr/>
          <a:lstStyle/>
          <a:p>
            <a:fld id="{DCAE6020-B3D7-42E8-8FAF-C7B8602C401C}" type="slidenum">
              <a:rPr lang="en-SG" smtClean="0"/>
              <a:t>3</a:t>
            </a:fld>
            <a:endParaRPr lang="en-SG"/>
          </a:p>
        </p:txBody>
      </p:sp>
    </p:spTree>
    <p:extLst>
      <p:ext uri="{BB962C8B-B14F-4D97-AF65-F5344CB8AC3E}">
        <p14:creationId xmlns:p14="http://schemas.microsoft.com/office/powerpoint/2010/main" val="1509269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AE6020-B3D7-42E8-8FAF-C7B8602C401C}" type="slidenum">
              <a:rPr lang="en-SG" smtClean="0"/>
              <a:t>70</a:t>
            </a:fld>
            <a:endParaRPr lang="en-SG"/>
          </a:p>
        </p:txBody>
      </p:sp>
    </p:spTree>
    <p:extLst>
      <p:ext uri="{BB962C8B-B14F-4D97-AF65-F5344CB8AC3E}">
        <p14:creationId xmlns:p14="http://schemas.microsoft.com/office/powerpoint/2010/main" val="4413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closer to the idea represented by the flowchart?</a:t>
            </a:r>
          </a:p>
        </p:txBody>
      </p:sp>
      <p:sp>
        <p:nvSpPr>
          <p:cNvPr id="4" name="Slide Number Placeholder 3"/>
          <p:cNvSpPr>
            <a:spLocks noGrp="1"/>
          </p:cNvSpPr>
          <p:nvPr>
            <p:ph type="sldNum" sz="quarter" idx="5"/>
          </p:nvPr>
        </p:nvSpPr>
        <p:spPr/>
        <p:txBody>
          <a:bodyPr/>
          <a:lstStyle/>
          <a:p>
            <a:fld id="{DCAE6020-B3D7-42E8-8FAF-C7B8602C401C}" type="slidenum">
              <a:rPr lang="en-SG" smtClean="0"/>
              <a:t>20</a:t>
            </a:fld>
            <a:endParaRPr lang="en-SG"/>
          </a:p>
        </p:txBody>
      </p:sp>
    </p:spTree>
    <p:extLst>
      <p:ext uri="{BB962C8B-B14F-4D97-AF65-F5344CB8AC3E}">
        <p14:creationId xmlns:p14="http://schemas.microsoft.com/office/powerpoint/2010/main" val="367017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a counter. Ask the class what initialize means</a:t>
            </a:r>
          </a:p>
        </p:txBody>
      </p:sp>
      <p:sp>
        <p:nvSpPr>
          <p:cNvPr id="4" name="Slide Number Placeholder 3"/>
          <p:cNvSpPr>
            <a:spLocks noGrp="1"/>
          </p:cNvSpPr>
          <p:nvPr>
            <p:ph type="sldNum" sz="quarter" idx="5"/>
          </p:nvPr>
        </p:nvSpPr>
        <p:spPr/>
        <p:txBody>
          <a:bodyPr/>
          <a:lstStyle/>
          <a:p>
            <a:fld id="{DCAE6020-B3D7-42E8-8FAF-C7B8602C401C}" type="slidenum">
              <a:rPr lang="en-SG" smtClean="0"/>
              <a:t>31</a:t>
            </a:fld>
            <a:endParaRPr lang="en-SG"/>
          </a:p>
        </p:txBody>
      </p:sp>
    </p:spTree>
    <p:extLst>
      <p:ext uri="{BB962C8B-B14F-4D97-AF65-F5344CB8AC3E}">
        <p14:creationId xmlns:p14="http://schemas.microsoft.com/office/powerpoint/2010/main" val="248831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getting yours to work now if you hadn’t gotten it.</a:t>
            </a:r>
          </a:p>
        </p:txBody>
      </p:sp>
      <p:sp>
        <p:nvSpPr>
          <p:cNvPr id="4" name="Slide Number Placeholder 3"/>
          <p:cNvSpPr>
            <a:spLocks noGrp="1"/>
          </p:cNvSpPr>
          <p:nvPr>
            <p:ph type="sldNum" sz="quarter" idx="5"/>
          </p:nvPr>
        </p:nvSpPr>
        <p:spPr/>
        <p:txBody>
          <a:bodyPr/>
          <a:lstStyle/>
          <a:p>
            <a:fld id="{DCAE6020-B3D7-42E8-8FAF-C7B8602C401C}" type="slidenum">
              <a:rPr lang="en-SG" smtClean="0"/>
              <a:t>34</a:t>
            </a:fld>
            <a:endParaRPr lang="en-SG"/>
          </a:p>
        </p:txBody>
      </p:sp>
    </p:spTree>
    <p:extLst>
      <p:ext uri="{BB962C8B-B14F-4D97-AF65-F5344CB8AC3E}">
        <p14:creationId xmlns:p14="http://schemas.microsoft.com/office/powerpoint/2010/main" val="8917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the user inputs X = 35 and Y = 10, the algorithm returns S = 3 and X = 5.</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algorithm is simply computing the division of X by Y (the first output value is the division value, and the second output value is the reminder of the division).</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36</a:t>
            </a:fld>
            <a:endParaRPr lang="en-SG"/>
          </a:p>
        </p:txBody>
      </p:sp>
    </p:spTree>
    <p:extLst>
      <p:ext uri="{BB962C8B-B14F-4D97-AF65-F5344CB8AC3E}">
        <p14:creationId xmlns:p14="http://schemas.microsoft.com/office/powerpoint/2010/main" val="108017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the user inputs X = 3 and Y = 8, the algorithm outputs S = 512.</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algorithm is computing Y</a:t>
            </a:r>
            <a:r>
              <a:rPr lang="en-GB" sz="1200" kern="1200" baseline="30000" dirty="0">
                <a:solidFill>
                  <a:schemeClr val="tx1"/>
                </a:solidFill>
                <a:effectLst/>
                <a:latin typeface="+mn-lt"/>
                <a:ea typeface="+mn-ea"/>
                <a:cs typeface="+mn-cs"/>
              </a:rPr>
              <a:t> X</a:t>
            </a:r>
            <a:r>
              <a:rPr lang="en-GB" sz="1200" kern="1200" dirty="0">
                <a:solidFill>
                  <a:schemeClr val="tx1"/>
                </a:solidFill>
                <a:effectLst/>
                <a:latin typeface="+mn-lt"/>
                <a:ea typeface="+mn-ea"/>
                <a:cs typeface="+mn-cs"/>
              </a:rPr>
              <a:t>.</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38</a:t>
            </a:fld>
            <a:endParaRPr lang="en-SG"/>
          </a:p>
        </p:txBody>
      </p:sp>
    </p:spTree>
    <p:extLst>
      <p:ext uri="{BB962C8B-B14F-4D97-AF65-F5344CB8AC3E}">
        <p14:creationId xmlns:p14="http://schemas.microsoft.com/office/powerpoint/2010/main" val="416596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43</a:t>
            </a:fld>
            <a:endParaRPr lang="en-SG"/>
          </a:p>
        </p:txBody>
      </p:sp>
    </p:spTree>
    <p:extLst>
      <p:ext uri="{BB962C8B-B14F-4D97-AF65-F5344CB8AC3E}">
        <p14:creationId xmlns:p14="http://schemas.microsoft.com/office/powerpoint/2010/main" val="347793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help(</a:t>
            </a:r>
            <a:r>
              <a:rPr lang="en-US" sz="1200" kern="1200" dirty="0" err="1">
                <a:solidFill>
                  <a:schemeClr val="tx1"/>
                </a:solidFill>
                <a:effectLst/>
                <a:latin typeface="+mn-lt"/>
                <a:ea typeface="+mn-ea"/>
                <a:cs typeface="+mn-cs"/>
              </a:rPr>
              <a:t>str.split</a:t>
            </a:r>
            <a:r>
              <a:rPr lang="en-US" sz="1200" kern="1200" dirty="0">
                <a:solidFill>
                  <a:schemeClr val="tx1"/>
                </a:solidFill>
                <a:effectLst/>
                <a:latin typeface="+mn-lt"/>
                <a:ea typeface="+mn-ea"/>
                <a:cs typeface="+mn-cs"/>
              </a:rPr>
              <a:t>)</a:t>
            </a:r>
            <a:r>
              <a:rPr lang="en-SG" dirty="0">
                <a:effectLst/>
              </a:rPr>
              <a:t> </a:t>
            </a:r>
            <a:endParaRPr lang="en-US" dirty="0"/>
          </a:p>
        </p:txBody>
      </p:sp>
      <p:sp>
        <p:nvSpPr>
          <p:cNvPr id="4" name="Slide Number Placeholder 3"/>
          <p:cNvSpPr>
            <a:spLocks noGrp="1"/>
          </p:cNvSpPr>
          <p:nvPr>
            <p:ph type="sldNum" sz="quarter" idx="5"/>
          </p:nvPr>
        </p:nvSpPr>
        <p:spPr/>
        <p:txBody>
          <a:bodyPr/>
          <a:lstStyle/>
          <a:p>
            <a:fld id="{DCAE6020-B3D7-42E8-8FAF-C7B8602C401C}" type="slidenum">
              <a:rPr lang="en-SG" smtClean="0"/>
              <a:t>56</a:t>
            </a:fld>
            <a:endParaRPr lang="en-SG"/>
          </a:p>
        </p:txBody>
      </p:sp>
    </p:spTree>
    <p:extLst>
      <p:ext uri="{BB962C8B-B14F-4D97-AF65-F5344CB8AC3E}">
        <p14:creationId xmlns:p14="http://schemas.microsoft.com/office/powerpoint/2010/main" val="375851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an algorithm could comprise of 4 simple steps.</a:t>
            </a:r>
          </a:p>
          <a:p>
            <a:endParaRPr lang="en-US" dirty="0"/>
          </a:p>
          <a:p>
            <a:r>
              <a:rPr lang="en-US" dirty="0"/>
              <a:t>First, we initiate a counter from the first position of the text. This is similar to the start condition of the bubble sort algorithm.</a:t>
            </a:r>
          </a:p>
          <a:p>
            <a:endParaRPr lang="en-US" dirty="0"/>
          </a:p>
          <a:p>
            <a:r>
              <a:rPr lang="en-US" dirty="0"/>
              <a:t>At this position, you run a check for a pattern. If the pattern is identified, add 1 to a counter. If not, do nothing.</a:t>
            </a:r>
          </a:p>
          <a:p>
            <a:endParaRPr lang="en-US" dirty="0"/>
          </a:p>
          <a:p>
            <a:r>
              <a:rPr lang="en-US" dirty="0"/>
              <a:t>Then you move to the next position.</a:t>
            </a:r>
          </a:p>
          <a:p>
            <a:endParaRPr lang="en-US" dirty="0"/>
          </a:p>
          <a:p>
            <a:r>
              <a:rPr lang="en-US" dirty="0"/>
              <a:t>This will continue onwards until you reach the end of the text.</a:t>
            </a:r>
          </a:p>
          <a:p>
            <a:endParaRPr lang="en-US" dirty="0"/>
          </a:p>
          <a:p>
            <a:r>
              <a:rPr lang="en-US" dirty="0"/>
              <a:t>At which point, you return the final output, which is the count of the string patterns found along a piece of text.</a:t>
            </a:r>
          </a:p>
          <a:p>
            <a:endParaRPr lang="en-US" dirty="0"/>
          </a:p>
          <a:p>
            <a:r>
              <a:rPr lang="en-US" dirty="0"/>
              <a:t>Such an algorithm could be useful in biology. Suppose the pattern is ACTG, and we are looking for the numbers of this pattern along the length of a DNA sequence...</a:t>
            </a:r>
          </a:p>
        </p:txBody>
      </p:sp>
      <p:sp>
        <p:nvSpPr>
          <p:cNvPr id="4" name="Slide Number Placeholder 3"/>
          <p:cNvSpPr>
            <a:spLocks noGrp="1"/>
          </p:cNvSpPr>
          <p:nvPr>
            <p:ph type="sldNum" sz="quarter" idx="5"/>
          </p:nvPr>
        </p:nvSpPr>
        <p:spPr/>
        <p:txBody>
          <a:bodyPr/>
          <a:lstStyle/>
          <a:p>
            <a:fld id="{82CC98EA-D9A0-564A-83B5-21F360EC12EE}" type="slidenum">
              <a:rPr lang="en-US" smtClean="0"/>
              <a:t>68</a:t>
            </a:fld>
            <a:endParaRPr lang="en-US"/>
          </a:p>
        </p:txBody>
      </p:sp>
    </p:spTree>
    <p:extLst>
      <p:ext uri="{BB962C8B-B14F-4D97-AF65-F5344CB8AC3E}">
        <p14:creationId xmlns:p14="http://schemas.microsoft.com/office/powerpoint/2010/main" val="329049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7.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0BE4B1-77A6-FC42-8B95-9F5BDCBD888F}"/>
              </a:ext>
            </a:extLst>
          </p:cNvPr>
          <p:cNvSpPr>
            <a:spLocks noGrp="1"/>
          </p:cNvSpPr>
          <p:nvPr>
            <p:ph type="ctrTitle"/>
          </p:nvPr>
        </p:nvSpPr>
        <p:spPr/>
        <p:txBody>
          <a:bodyPr/>
          <a:lstStyle/>
          <a:p>
            <a:r>
              <a:rPr lang="en-US" dirty="0"/>
              <a:t>No Pies required today… </a:t>
            </a:r>
            <a:r>
              <a:rPr lang="en-US" dirty="0">
                <a:sym typeface="Wingdings" pitchFamily="2" charset="2"/>
              </a:rPr>
              <a:t></a:t>
            </a:r>
            <a:endParaRPr lang="en-US" dirty="0"/>
          </a:p>
        </p:txBody>
      </p:sp>
      <p:sp>
        <p:nvSpPr>
          <p:cNvPr id="5" name="Subtitle 4">
            <a:extLst>
              <a:ext uri="{FF2B5EF4-FFF2-40B4-BE49-F238E27FC236}">
                <a16:creationId xmlns:a16="http://schemas.microsoft.com/office/drawing/2014/main" id="{ECEE53F2-28D1-4D46-8891-8F2A821BB2E2}"/>
              </a:ext>
            </a:extLst>
          </p:cNvPr>
          <p:cNvSpPr>
            <a:spLocks noGrp="1"/>
          </p:cNvSpPr>
          <p:nvPr>
            <p:ph type="subTitle" idx="1"/>
          </p:nvPr>
        </p:nvSpPr>
        <p:spPr/>
        <p:txBody>
          <a:bodyPr/>
          <a:lstStyle/>
          <a:p>
            <a:r>
              <a:rPr lang="en-US" dirty="0"/>
              <a:t>Please sit in your project groups. Or form one now if you hadn’t. You can register your teams later online</a:t>
            </a:r>
          </a:p>
        </p:txBody>
      </p:sp>
      <p:sp>
        <p:nvSpPr>
          <p:cNvPr id="2" name="TextBox 1">
            <a:extLst>
              <a:ext uri="{FF2B5EF4-FFF2-40B4-BE49-F238E27FC236}">
                <a16:creationId xmlns:a16="http://schemas.microsoft.com/office/drawing/2014/main" id="{F83741E4-8A9C-9C48-ACD7-5419F94729B9}"/>
              </a:ext>
            </a:extLst>
          </p:cNvPr>
          <p:cNvSpPr txBox="1"/>
          <p:nvPr/>
        </p:nvSpPr>
        <p:spPr>
          <a:xfrm>
            <a:off x="838200" y="5669020"/>
            <a:ext cx="7719677" cy="923330"/>
          </a:xfrm>
          <a:prstGeom prst="rect">
            <a:avLst/>
          </a:prstGeom>
          <a:noFill/>
        </p:spPr>
        <p:txBody>
          <a:bodyPr wrap="none" rtlCol="0">
            <a:spAutoFit/>
          </a:bodyPr>
          <a:lstStyle/>
          <a:p>
            <a:r>
              <a:rPr lang="en-US" dirty="0"/>
              <a:t>Please note that you are required to make a Travel Declaration online  </a:t>
            </a:r>
          </a:p>
          <a:p>
            <a:r>
              <a:rPr lang="en-US" dirty="0"/>
              <a:t>Should your plans change later on, you need to </a:t>
            </a:r>
            <a:r>
              <a:rPr lang="en-US" u="sng" dirty="0"/>
              <a:t>resubmit</a:t>
            </a:r>
            <a:r>
              <a:rPr lang="en-US" dirty="0"/>
              <a:t> your travel declaration.</a:t>
            </a:r>
          </a:p>
          <a:p>
            <a:endParaRPr lang="en-US" dirty="0"/>
          </a:p>
        </p:txBody>
      </p:sp>
    </p:spTree>
    <p:extLst>
      <p:ext uri="{BB962C8B-B14F-4D97-AF65-F5344CB8AC3E}">
        <p14:creationId xmlns:p14="http://schemas.microsoft.com/office/powerpoint/2010/main" val="368967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7E937B-02EC-6E46-8357-D2353F0B96B2}"/>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Variable naming conventions</a:t>
            </a:r>
          </a:p>
        </p:txBody>
      </p:sp>
      <p:graphicFrame>
        <p:nvGraphicFramePr>
          <p:cNvPr id="7" name="Content Placeholder 4">
            <a:extLst>
              <a:ext uri="{FF2B5EF4-FFF2-40B4-BE49-F238E27FC236}">
                <a16:creationId xmlns:a16="http://schemas.microsoft.com/office/drawing/2014/main" id="{06849C27-E12D-4A86-91F0-3130539EDEFB}"/>
              </a:ext>
            </a:extLst>
          </p:cNvPr>
          <p:cNvGraphicFramePr>
            <a:graphicFrameLocks noGrp="1"/>
          </p:cNvGraphicFramePr>
          <p:nvPr>
            <p:ph idx="1"/>
            <p:extLst>
              <p:ext uri="{D42A27DB-BD31-4B8C-83A1-F6EECF244321}">
                <p14:modId xmlns:p14="http://schemas.microsoft.com/office/powerpoint/2010/main" val="2584969867"/>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43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4" name="Title 3">
            <a:extLst>
              <a:ext uri="{FF2B5EF4-FFF2-40B4-BE49-F238E27FC236}">
                <a16:creationId xmlns:a16="http://schemas.microsoft.com/office/drawing/2014/main" id="{D7BC652F-6F66-4746-BC9A-892A57CF0B69}"/>
              </a:ext>
            </a:extLst>
          </p:cNvPr>
          <p:cNvSpPr>
            <a:spLocks noGrp="1"/>
          </p:cNvSpPr>
          <p:nvPr>
            <p:ph type="title"/>
          </p:nvPr>
        </p:nvSpPr>
        <p:spPr>
          <a:xfrm>
            <a:off x="628650" y="4555055"/>
            <a:ext cx="5174047" cy="1723125"/>
          </a:xfrm>
        </p:spPr>
        <p:txBody>
          <a:bodyPr vert="horz" lIns="91440" tIns="45720" rIns="91440" bIns="45720" rtlCol="0" anchor="ctr">
            <a:normAutofit/>
          </a:bodyPr>
          <a:lstStyle/>
          <a:p>
            <a:pPr algn="r">
              <a:lnSpc>
                <a:spcPct val="90000"/>
              </a:lnSpc>
            </a:pPr>
            <a:r>
              <a:rPr lang="en-US" sz="6000" kern="1200" dirty="0">
                <a:solidFill>
                  <a:schemeClr val="tx1"/>
                </a:solidFill>
                <a:latin typeface="+mj-lt"/>
                <a:ea typeface="+mj-ea"/>
                <a:cs typeface="+mj-cs"/>
              </a:rPr>
              <a:t>Ready?</a:t>
            </a:r>
          </a:p>
        </p:txBody>
      </p:sp>
      <p:sp>
        <p:nvSpPr>
          <p:cNvPr id="5" name="Text Placeholder 4">
            <a:extLst>
              <a:ext uri="{FF2B5EF4-FFF2-40B4-BE49-F238E27FC236}">
                <a16:creationId xmlns:a16="http://schemas.microsoft.com/office/drawing/2014/main" id="{7FA27B33-BD13-5047-92EC-1DE7443609F5}"/>
              </a:ext>
            </a:extLst>
          </p:cNvPr>
          <p:cNvSpPr>
            <a:spLocks noGrp="1"/>
          </p:cNvSpPr>
          <p:nvPr>
            <p:ph type="body" idx="1"/>
          </p:nvPr>
        </p:nvSpPr>
        <p:spPr>
          <a:xfrm>
            <a:off x="6156968" y="4555055"/>
            <a:ext cx="2537450" cy="1723125"/>
          </a:xfrm>
        </p:spPr>
        <p:txBody>
          <a:bodyPr vert="horz" lIns="91440" tIns="45720" rIns="91440" bIns="45720" rtlCol="0" anchor="ctr">
            <a:normAutofit/>
          </a:bodyPr>
          <a:lstStyle/>
          <a:p>
            <a:pPr>
              <a:lnSpc>
                <a:spcPct val="90000"/>
              </a:lnSpc>
              <a:spcBef>
                <a:spcPts val="1000"/>
              </a:spcBef>
            </a:pPr>
            <a:r>
              <a:rPr lang="en-US" sz="2400" kern="1200">
                <a:solidFill>
                  <a:schemeClr val="tx1"/>
                </a:solidFill>
                <a:latin typeface="+mn-lt"/>
                <a:ea typeface="+mn-ea"/>
                <a:cs typeface="+mn-cs"/>
              </a:rPr>
              <a:t>Now let’s start the tutorial proper</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56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152AB0-7952-4F42-8E00-B222A0DB3DD5}"/>
              </a:ext>
            </a:extLst>
          </p:cNvPr>
          <p:cNvSpPr>
            <a:spLocks noGrp="1"/>
          </p:cNvSpPr>
          <p:nvPr>
            <p:ph type="title"/>
          </p:nvPr>
        </p:nvSpPr>
        <p:spPr>
          <a:xfrm>
            <a:off x="3285441" y="965199"/>
            <a:ext cx="5074558" cy="4927601"/>
          </a:xfrm>
        </p:spPr>
        <p:txBody>
          <a:bodyPr vert="horz" lIns="91440" tIns="45720" rIns="91440" bIns="45720" rtlCol="0" anchor="ctr">
            <a:normAutofit/>
          </a:bodyPr>
          <a:lstStyle/>
          <a:p>
            <a:pPr algn="l">
              <a:lnSpc>
                <a:spcPct val="90000"/>
              </a:lnSpc>
            </a:pPr>
            <a:r>
              <a:rPr lang="en-US" sz="3000" b="1" kern="1200" dirty="0">
                <a:solidFill>
                  <a:schemeClr val="tx1">
                    <a:lumMod val="85000"/>
                    <a:lumOff val="15000"/>
                  </a:schemeClr>
                </a:solidFill>
                <a:latin typeface="+mj-lt"/>
                <a:ea typeface="+mj-ea"/>
                <a:cs typeface="+mj-cs"/>
              </a:rPr>
              <a:t>1. </a:t>
            </a:r>
            <a:r>
              <a:rPr lang="en-GB" sz="3000" b="1" dirty="0"/>
              <a:t>A program allows a student to enter her numeric grade (an integer), and returns the letter grade, according to the following table. </a:t>
            </a:r>
            <a:r>
              <a:rPr lang="en-GB" sz="3000" dirty="0"/>
              <a:t>In case the grade is out of bounds, it returns "IMPOSSIBLE". Draw the flowchart and write the pseudocode for this program.</a:t>
            </a:r>
            <a:r>
              <a:rPr lang="en-SG" sz="3000" dirty="0"/>
              <a:t> </a:t>
            </a:r>
            <a:endParaRPr lang="en-US" sz="3000" kern="1200" dirty="0">
              <a:solidFill>
                <a:schemeClr val="tx1">
                  <a:lumMod val="85000"/>
                  <a:lumOff val="15000"/>
                </a:schemeClr>
              </a:solidFill>
              <a:latin typeface="+mj-lt"/>
              <a:ea typeface="+mj-ea"/>
              <a:cs typeface="+mj-cs"/>
            </a:endParaRPr>
          </a:p>
        </p:txBody>
      </p:sp>
      <p:cxnSp>
        <p:nvCxnSpPr>
          <p:cNvPr id="30" name="Straight Connector 11">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6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19"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7DB01-9893-E349-B996-638A311F8399}"/>
              </a:ext>
            </a:extLst>
          </p:cNvPr>
          <p:cNvSpPr>
            <a:spLocks noGrp="1"/>
          </p:cNvSpPr>
          <p:nvPr>
            <p:ph type="title"/>
          </p:nvPr>
        </p:nvSpPr>
        <p:spPr>
          <a:xfrm>
            <a:off x="628650" y="811161"/>
            <a:ext cx="2501695" cy="5403370"/>
          </a:xfrm>
        </p:spPr>
        <p:txBody>
          <a:bodyPr>
            <a:normAutofit/>
          </a:bodyPr>
          <a:lstStyle/>
          <a:p>
            <a:r>
              <a:rPr lang="en-US" dirty="0">
                <a:solidFill>
                  <a:srgbClr val="FFFFFF"/>
                </a:solidFill>
              </a:rPr>
              <a:t>The desired input and output</a:t>
            </a: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19" y="0"/>
            <a:ext cx="106556"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B80F30FE-32D2-704C-A6A7-43EC42723528}"/>
              </a:ext>
            </a:extLst>
          </p:cNvPr>
          <p:cNvGraphicFramePr>
            <a:graphicFrameLocks noGrp="1"/>
          </p:cNvGraphicFramePr>
          <p:nvPr>
            <p:ph idx="1"/>
            <p:extLst>
              <p:ext uri="{D42A27DB-BD31-4B8C-83A1-F6EECF244321}">
                <p14:modId xmlns:p14="http://schemas.microsoft.com/office/powerpoint/2010/main" val="1881699297"/>
              </p:ext>
            </p:extLst>
          </p:nvPr>
        </p:nvGraphicFramePr>
        <p:xfrm>
          <a:off x="4094559" y="1260528"/>
          <a:ext cx="4567239" cy="4336950"/>
        </p:xfrm>
        <a:graphic>
          <a:graphicData uri="http://schemas.openxmlformats.org/drawingml/2006/table">
            <a:tbl>
              <a:tblPr>
                <a:tableStyleId>{E929F9F4-4A8F-4326-A1B4-22849713DDAB}</a:tableStyleId>
              </a:tblPr>
              <a:tblGrid>
                <a:gridCol w="2109740">
                  <a:extLst>
                    <a:ext uri="{9D8B030D-6E8A-4147-A177-3AD203B41FA5}">
                      <a16:colId xmlns:a16="http://schemas.microsoft.com/office/drawing/2014/main" val="3561619554"/>
                    </a:ext>
                  </a:extLst>
                </a:gridCol>
                <a:gridCol w="2457499">
                  <a:extLst>
                    <a:ext uri="{9D8B030D-6E8A-4147-A177-3AD203B41FA5}">
                      <a16:colId xmlns:a16="http://schemas.microsoft.com/office/drawing/2014/main" val="2280605183"/>
                    </a:ext>
                  </a:extLst>
                </a:gridCol>
              </a:tblGrid>
              <a:tr h="722825">
                <a:tc>
                  <a:txBody>
                    <a:bodyPr/>
                    <a:lstStyle/>
                    <a:p>
                      <a:pPr algn="l" fontAlgn="t">
                        <a:lnSpc>
                          <a:spcPct val="115000"/>
                        </a:lnSpc>
                        <a:spcBef>
                          <a:spcPts val="0"/>
                        </a:spcBef>
                        <a:spcAft>
                          <a:spcPts val="0"/>
                        </a:spcAft>
                      </a:pPr>
                      <a:r>
                        <a:rPr lang="en-GB" sz="2200" u="none" strike="noStrike">
                          <a:effectLst/>
                        </a:rPr>
                        <a:t>Letter grade</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Numeric grade</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203142"/>
                  </a:ext>
                </a:extLst>
              </a:tr>
              <a:tr h="722825">
                <a:tc>
                  <a:txBody>
                    <a:bodyPr/>
                    <a:lstStyle/>
                    <a:p>
                      <a:pPr algn="l" fontAlgn="t">
                        <a:lnSpc>
                          <a:spcPct val="115000"/>
                        </a:lnSpc>
                        <a:spcBef>
                          <a:spcPts val="0"/>
                        </a:spcBef>
                        <a:spcAft>
                          <a:spcPts val="0"/>
                        </a:spcAft>
                      </a:pPr>
                      <a:r>
                        <a:rPr lang="en-GB" sz="2200" u="none" strike="noStrike" dirty="0">
                          <a:effectLst/>
                        </a:rPr>
                        <a:t>A</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10, 9</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7529288"/>
                  </a:ext>
                </a:extLst>
              </a:tr>
              <a:tr h="722825">
                <a:tc>
                  <a:txBody>
                    <a:bodyPr/>
                    <a:lstStyle/>
                    <a:p>
                      <a:pPr algn="l" fontAlgn="t">
                        <a:lnSpc>
                          <a:spcPct val="115000"/>
                        </a:lnSpc>
                        <a:spcBef>
                          <a:spcPts val="0"/>
                        </a:spcBef>
                        <a:spcAft>
                          <a:spcPts val="0"/>
                        </a:spcAft>
                      </a:pPr>
                      <a:r>
                        <a:rPr lang="en-GB" sz="2200" u="none" strike="noStrike" dirty="0">
                          <a:effectLst/>
                        </a:rPr>
                        <a:t>B</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8</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529785"/>
                  </a:ext>
                </a:extLst>
              </a:tr>
              <a:tr h="722825">
                <a:tc>
                  <a:txBody>
                    <a:bodyPr/>
                    <a:lstStyle/>
                    <a:p>
                      <a:pPr algn="l" fontAlgn="t">
                        <a:lnSpc>
                          <a:spcPct val="115000"/>
                        </a:lnSpc>
                        <a:spcBef>
                          <a:spcPts val="0"/>
                        </a:spcBef>
                        <a:spcAft>
                          <a:spcPts val="0"/>
                        </a:spcAft>
                      </a:pPr>
                      <a:r>
                        <a:rPr lang="en-GB" sz="2200" u="none" strike="noStrike">
                          <a:effectLst/>
                        </a:rPr>
                        <a:t>C</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7</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713437"/>
                  </a:ext>
                </a:extLst>
              </a:tr>
              <a:tr h="722825">
                <a:tc>
                  <a:txBody>
                    <a:bodyPr/>
                    <a:lstStyle/>
                    <a:p>
                      <a:pPr algn="l" fontAlgn="t">
                        <a:lnSpc>
                          <a:spcPct val="115000"/>
                        </a:lnSpc>
                        <a:spcBef>
                          <a:spcPts val="0"/>
                        </a:spcBef>
                        <a:spcAft>
                          <a:spcPts val="0"/>
                        </a:spcAft>
                      </a:pPr>
                      <a:r>
                        <a:rPr lang="en-GB" sz="2200" u="none" strike="noStrike" dirty="0">
                          <a:effectLst/>
                        </a:rPr>
                        <a:t>D</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a:effectLst/>
                        </a:rPr>
                        <a:t>6</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338110"/>
                  </a:ext>
                </a:extLst>
              </a:tr>
              <a:tr h="722825">
                <a:tc>
                  <a:txBody>
                    <a:bodyPr/>
                    <a:lstStyle/>
                    <a:p>
                      <a:pPr algn="l" fontAlgn="t">
                        <a:lnSpc>
                          <a:spcPct val="115000"/>
                        </a:lnSpc>
                        <a:spcBef>
                          <a:spcPts val="0"/>
                        </a:spcBef>
                        <a:spcAft>
                          <a:spcPts val="0"/>
                        </a:spcAft>
                      </a:pPr>
                      <a:r>
                        <a:rPr lang="en-GB" sz="2200" u="none" strike="noStrike">
                          <a:effectLst/>
                        </a:rPr>
                        <a:t>F</a:t>
                      </a:r>
                      <a:endParaRPr lang="en-GB" sz="3700" b="0" i="0" u="none" strike="noStrike">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2200" u="none" strike="noStrike" dirty="0">
                          <a:effectLst/>
                        </a:rPr>
                        <a:t>5,4,3,2,1,0</a:t>
                      </a:r>
                      <a:endParaRPr lang="en-GB" sz="3700" b="0" i="0" u="none" strike="noStrike" dirty="0">
                        <a:effectLst/>
                        <a:latin typeface="Arial" panose="020B0604020202020204" pitchFamily="34" charset="0"/>
                      </a:endParaRPr>
                    </a:p>
                  </a:txBody>
                  <a:tcPr marL="128800" marR="128800" marT="128800" marB="1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857674"/>
                  </a:ext>
                </a:extLst>
              </a:tr>
            </a:tbl>
          </a:graphicData>
        </a:graphic>
      </p:graphicFrame>
    </p:spTree>
    <p:extLst>
      <p:ext uri="{BB962C8B-B14F-4D97-AF65-F5344CB8AC3E}">
        <p14:creationId xmlns:p14="http://schemas.microsoft.com/office/powerpoint/2010/main" val="1533743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70743-D882-C449-A6F4-0627A4B2CDF4}"/>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What do we know about flowcharts?</a:t>
            </a:r>
          </a:p>
        </p:txBody>
      </p:sp>
      <p:graphicFrame>
        <p:nvGraphicFramePr>
          <p:cNvPr id="5" name="Content Placeholder 2">
            <a:extLst>
              <a:ext uri="{FF2B5EF4-FFF2-40B4-BE49-F238E27FC236}">
                <a16:creationId xmlns:a16="http://schemas.microsoft.com/office/drawing/2014/main" id="{FBD0BD54-4663-4BAB-A3EB-8582F97578CD}"/>
              </a:ext>
            </a:extLst>
          </p:cNvPr>
          <p:cNvGraphicFramePr>
            <a:graphicFrameLocks noGrp="1"/>
          </p:cNvGraphicFramePr>
          <p:nvPr>
            <p:ph idx="1"/>
            <p:extLst>
              <p:ext uri="{D42A27DB-BD31-4B8C-83A1-F6EECF244321}">
                <p14:modId xmlns:p14="http://schemas.microsoft.com/office/powerpoint/2010/main" val="3096011772"/>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026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70743-D882-C449-A6F4-0627A4B2CDF4}"/>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What do we know about flowcharts?</a:t>
            </a:r>
          </a:p>
        </p:txBody>
      </p:sp>
      <p:graphicFrame>
        <p:nvGraphicFramePr>
          <p:cNvPr id="5" name="Content Placeholder 2">
            <a:extLst>
              <a:ext uri="{FF2B5EF4-FFF2-40B4-BE49-F238E27FC236}">
                <a16:creationId xmlns:a16="http://schemas.microsoft.com/office/drawing/2014/main" id="{FBD0BD54-4663-4BAB-A3EB-8582F97578CD}"/>
              </a:ext>
            </a:extLst>
          </p:cNvPr>
          <p:cNvGraphicFramePr>
            <a:graphicFrameLocks noGrp="1"/>
          </p:cNvGraphicFramePr>
          <p:nvPr>
            <p:ph idx="1"/>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42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3;&#10;&#13;&#10;Description automatically generated">
            <a:extLst>
              <a:ext uri="{FF2B5EF4-FFF2-40B4-BE49-F238E27FC236}">
                <a16:creationId xmlns:a16="http://schemas.microsoft.com/office/drawing/2014/main" id="{D8DF0C1A-7BA1-C042-9720-8A6F36027AE9}"/>
              </a:ext>
            </a:extLst>
          </p:cNvPr>
          <p:cNvPicPr>
            <a:picLocks noGrp="1" noChangeAspect="1"/>
          </p:cNvPicPr>
          <p:nvPr>
            <p:ph idx="1"/>
          </p:nvPr>
        </p:nvPicPr>
        <p:blipFill>
          <a:blip r:embed="rId2"/>
          <a:stretch>
            <a:fillRect/>
          </a:stretch>
        </p:blipFill>
        <p:spPr>
          <a:xfrm>
            <a:off x="1342395" y="643466"/>
            <a:ext cx="6459208" cy="5571067"/>
          </a:xfrm>
          <a:prstGeom prst="rect">
            <a:avLst/>
          </a:prstGeom>
        </p:spPr>
      </p:pic>
    </p:spTree>
    <p:extLst>
      <p:ext uri="{BB962C8B-B14F-4D97-AF65-F5344CB8AC3E}">
        <p14:creationId xmlns:p14="http://schemas.microsoft.com/office/powerpoint/2010/main" val="159774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9.png">
            <a:extLst>
              <a:ext uri="{FF2B5EF4-FFF2-40B4-BE49-F238E27FC236}">
                <a16:creationId xmlns:a16="http://schemas.microsoft.com/office/drawing/2014/main" id="{908CA71D-726C-F744-9D6E-95B7A151DE29}"/>
              </a:ext>
            </a:extLst>
          </p:cNvPr>
          <p:cNvPicPr>
            <a:picLocks noGrp="1"/>
          </p:cNvPicPr>
          <p:nvPr>
            <p:ph idx="1"/>
          </p:nvPr>
        </p:nvPicPr>
        <p:blipFill>
          <a:blip r:embed="rId2"/>
          <a:srcRect/>
          <a:stretch>
            <a:fillRect/>
          </a:stretch>
        </p:blipFill>
        <p:spPr>
          <a:xfrm>
            <a:off x="1534171" y="321246"/>
            <a:ext cx="6075658" cy="6215508"/>
          </a:xfrm>
          <a:prstGeom prst="rect">
            <a:avLst/>
          </a:prstGeom>
        </p:spPr>
      </p:pic>
    </p:spTree>
    <p:extLst>
      <p:ext uri="{BB962C8B-B14F-4D97-AF65-F5344CB8AC3E}">
        <p14:creationId xmlns:p14="http://schemas.microsoft.com/office/powerpoint/2010/main" val="1991005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393E56-4CFF-2D44-A991-BD30C19DF42C}"/>
              </a:ext>
            </a:extLst>
          </p:cNvPr>
          <p:cNvSpPr>
            <a:spLocks noGrp="1"/>
          </p:cNvSpPr>
          <p:nvPr>
            <p:ph type="title"/>
          </p:nvPr>
        </p:nvSpPr>
        <p:spPr>
          <a:xfrm>
            <a:off x="647271" y="1012004"/>
            <a:ext cx="2562119" cy="4795408"/>
          </a:xfrm>
        </p:spPr>
        <p:txBody>
          <a:bodyPr>
            <a:normAutofit/>
          </a:bodyPr>
          <a:lstStyle/>
          <a:p>
            <a:r>
              <a:rPr lang="en-US" sz="3400">
                <a:solidFill>
                  <a:srgbClr val="FFFFFF"/>
                </a:solidFill>
              </a:rPr>
              <a:t>What do we know about pseudocode?</a:t>
            </a:r>
          </a:p>
        </p:txBody>
      </p:sp>
      <p:graphicFrame>
        <p:nvGraphicFramePr>
          <p:cNvPr id="5" name="Content Placeholder 2">
            <a:extLst>
              <a:ext uri="{FF2B5EF4-FFF2-40B4-BE49-F238E27FC236}">
                <a16:creationId xmlns:a16="http://schemas.microsoft.com/office/drawing/2014/main" id="{929F3173-8DDA-498F-8760-2B5F935E411A}"/>
              </a:ext>
            </a:extLst>
          </p:cNvPr>
          <p:cNvGraphicFramePr>
            <a:graphicFrameLocks noGrp="1"/>
          </p:cNvGraphicFramePr>
          <p:nvPr>
            <p:ph idx="1"/>
            <p:extLst>
              <p:ext uri="{D42A27DB-BD31-4B8C-83A1-F6EECF244321}">
                <p14:modId xmlns:p14="http://schemas.microsoft.com/office/powerpoint/2010/main" val="352991762"/>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758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ECBC279-B64F-024E-AB74-714200D6CD8C}"/>
              </a:ext>
            </a:extLst>
          </p:cNvPr>
          <p:cNvSpPr>
            <a:spLocks noGrp="1"/>
          </p:cNvSpPr>
          <p:nvPr>
            <p:ph type="title"/>
          </p:nvPr>
        </p:nvSpPr>
        <p:spPr>
          <a:xfrm>
            <a:off x="480059" y="2053641"/>
            <a:ext cx="2751871" cy="2760098"/>
          </a:xfrm>
        </p:spPr>
        <p:txBody>
          <a:bodyPr>
            <a:normAutofit/>
          </a:bodyPr>
          <a:lstStyle/>
          <a:p>
            <a:r>
              <a:rPr lang="en-US" sz="4100">
                <a:solidFill>
                  <a:srgbClr val="FFFFFF"/>
                </a:solidFill>
              </a:rPr>
              <a:t>Pseudocode Example 1</a:t>
            </a:r>
          </a:p>
        </p:txBody>
      </p:sp>
      <p:pic>
        <p:nvPicPr>
          <p:cNvPr id="5" name="Content Placeholder 4" descr="A screenshot of a cell phone&#13;&#10;&#13;&#10;Description automatically generated">
            <a:extLst>
              <a:ext uri="{FF2B5EF4-FFF2-40B4-BE49-F238E27FC236}">
                <a16:creationId xmlns:a16="http://schemas.microsoft.com/office/drawing/2014/main" id="{C434FB52-D8E3-EF47-B3E8-4B3C88ECEE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7238" y="1207650"/>
            <a:ext cx="3979862" cy="4418887"/>
          </a:xfrm>
        </p:spPr>
      </p:pic>
    </p:spTree>
    <p:extLst>
      <p:ext uri="{BB962C8B-B14F-4D97-AF65-F5344CB8AC3E}">
        <p14:creationId xmlns:p14="http://schemas.microsoft.com/office/powerpoint/2010/main" val="3161455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5059971" y="1783959"/>
            <a:ext cx="3483937" cy="2889114"/>
          </a:xfrm>
        </p:spPr>
        <p:txBody>
          <a:bodyPr vert="horz" lIns="91440" tIns="45720" rIns="91440" bIns="45720" rtlCol="0" anchor="b">
            <a:normAutofit/>
          </a:bodyPr>
          <a:lstStyle/>
          <a:p>
            <a:pPr>
              <a:lnSpc>
                <a:spcPct val="90000"/>
              </a:lnSpc>
            </a:pPr>
            <a:r>
              <a:rPr lang="en-US" sz="4700" dirty="0"/>
              <a:t>Open session with the class</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5059970" y="4750893"/>
            <a:ext cx="3483937" cy="1147863"/>
          </a:xfrm>
        </p:spPr>
        <p:txBody>
          <a:bodyPr vert="horz" lIns="91440" tIns="45720" rIns="91440" bIns="45720" rtlCol="0" anchor="t">
            <a:normAutofit/>
          </a:bodyPr>
          <a:lstStyle/>
          <a:p>
            <a:pPr>
              <a:lnSpc>
                <a:spcPct val="90000"/>
              </a:lnSpc>
              <a:spcBef>
                <a:spcPts val="1000"/>
              </a:spcBef>
            </a:pPr>
            <a:r>
              <a:rPr lang="en-US" sz="1700" dirty="0">
                <a:solidFill>
                  <a:schemeClr val="tx1"/>
                </a:solidFill>
              </a:rPr>
              <a:t>Questions for discussion</a:t>
            </a:r>
          </a:p>
        </p:txBody>
      </p:sp>
      <p:sp>
        <p:nvSpPr>
          <p:cNvPr id="23" name="Freeform: Shape 2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6">
            <a:extLst>
              <a:ext uri="{FF2B5EF4-FFF2-40B4-BE49-F238E27FC236}">
                <a16:creationId xmlns:a16="http://schemas.microsoft.com/office/drawing/2014/main" id="{07D8F4E9-70F4-314B-8326-58DE832AE358}"/>
              </a:ext>
            </a:extLst>
          </p:cNvPr>
          <p:cNvPicPr>
            <a:picLocks noGrp="1" noChangeAspect="1"/>
          </p:cNvPicPr>
          <p:nvPr>
            <p:ph type="pic" idx="4294967295"/>
          </p:nvPr>
        </p:nvPicPr>
        <p:blipFill rotWithShape="1">
          <a:blip r:embed="rId2"/>
          <a:srcRect l="19757" r="14362"/>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749782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24C1CCB-CA1F-C94F-85DC-BF5D00EBEA7E}"/>
              </a:ext>
            </a:extLst>
          </p:cNvPr>
          <p:cNvSpPr>
            <a:spLocks noGrp="1"/>
          </p:cNvSpPr>
          <p:nvPr>
            <p:ph type="title"/>
          </p:nvPr>
        </p:nvSpPr>
        <p:spPr>
          <a:xfrm>
            <a:off x="480059" y="2053641"/>
            <a:ext cx="2751871" cy="2760098"/>
          </a:xfrm>
        </p:spPr>
        <p:txBody>
          <a:bodyPr>
            <a:normAutofit/>
          </a:bodyPr>
          <a:lstStyle/>
          <a:p>
            <a:r>
              <a:rPr lang="en-US" sz="4100">
                <a:solidFill>
                  <a:srgbClr val="FFFFFF"/>
                </a:solidFill>
              </a:rPr>
              <a:t>Pseudocode Example 2</a:t>
            </a:r>
          </a:p>
        </p:txBody>
      </p:sp>
      <p:pic>
        <p:nvPicPr>
          <p:cNvPr id="5" name="Content Placeholder 4" descr="A screenshot of a cell phone&#13;&#10;&#13;&#10;Description automatically generated">
            <a:extLst>
              <a:ext uri="{FF2B5EF4-FFF2-40B4-BE49-F238E27FC236}">
                <a16:creationId xmlns:a16="http://schemas.microsoft.com/office/drawing/2014/main" id="{F86FCA76-41F6-394E-9EEF-36B01ABBC6D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67238" y="1037617"/>
            <a:ext cx="3979862" cy="4758954"/>
          </a:xfrm>
        </p:spPr>
      </p:pic>
    </p:spTree>
    <p:extLst>
      <p:ext uri="{BB962C8B-B14F-4D97-AF65-F5344CB8AC3E}">
        <p14:creationId xmlns:p14="http://schemas.microsoft.com/office/powerpoint/2010/main" val="80521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4425452" cy="1509931"/>
          </a:xfrm>
        </p:spPr>
        <p:txBody>
          <a:bodyPr vert="horz" lIns="91440" tIns="45720" rIns="91440" bIns="45720" rtlCol="0" anchor="ctr">
            <a:normAutofit/>
          </a:bodyPr>
          <a:lstStyle/>
          <a:p>
            <a:pPr>
              <a:lnSpc>
                <a:spcPct val="90000"/>
              </a:lnSpc>
            </a:pPr>
            <a:r>
              <a:rPr lang="en-US" sz="3500" dirty="0">
                <a:solidFill>
                  <a:srgbClr val="000000"/>
                </a:solidFill>
              </a:rPr>
              <a:t>5 minutes to discuss with your team mates</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45444" y="4876800"/>
            <a:ext cx="3694808" cy="1509935"/>
          </a:xfrm>
        </p:spPr>
        <p:txBody>
          <a:bodyPr vert="horz" lIns="91440" tIns="45720" rIns="91440" bIns="45720" rtlCol="0" anchor="ctr">
            <a:normAutofit lnSpcReduction="10000"/>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a:p>
            <a:pPr indent="-228600">
              <a:lnSpc>
                <a:spcPct val="90000"/>
              </a:lnSpc>
              <a:buFont typeface="Arial" panose="020B0604020202020204" pitchFamily="34" charset="0"/>
              <a:buChar char="•"/>
            </a:pPr>
            <a:r>
              <a:rPr lang="en-US" sz="1600" dirty="0">
                <a:solidFill>
                  <a:srgbClr val="000000"/>
                </a:solidFill>
              </a:rPr>
              <a:t>Between the 2 pseudocodes, which one is closer to the idea represented by the flowchart?</a:t>
            </a:r>
          </a:p>
          <a:p>
            <a:pPr indent="-228600">
              <a:lnSpc>
                <a:spcPct val="90000"/>
              </a:lnSpc>
              <a:buFont typeface="Arial" panose="020B0604020202020204" pitchFamily="34" charset="0"/>
              <a:buChar char="•"/>
            </a:pPr>
            <a:endParaRPr lang="en-US" sz="1600" dirty="0">
              <a:solidFill>
                <a:srgbClr val="000000"/>
              </a:solidFill>
            </a:endParaRPr>
          </a:p>
        </p:txBody>
      </p:sp>
      <p:pic>
        <p:nvPicPr>
          <p:cNvPr id="13" name="Picture Placeholder 8" descr="A cat sitting on the ground&#10;&#10;Description automatically generated">
            <a:extLst>
              <a:ext uri="{FF2B5EF4-FFF2-40B4-BE49-F238E27FC236}">
                <a16:creationId xmlns:a16="http://schemas.microsoft.com/office/drawing/2014/main" id="{D980D191-F4F2-DA4A-A6E9-93A7063E0410}"/>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Tree>
    <p:extLst>
      <p:ext uri="{BB962C8B-B14F-4D97-AF65-F5344CB8AC3E}">
        <p14:creationId xmlns:p14="http://schemas.microsoft.com/office/powerpoint/2010/main" val="201371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16A4E-498F-7649-ABCB-EE6A2E33BAE8}"/>
              </a:ext>
            </a:extLst>
          </p:cNvPr>
          <p:cNvSpPr>
            <a:spLocks noGrp="1"/>
          </p:cNvSpPr>
          <p:nvPr>
            <p:ph type="title"/>
          </p:nvPr>
        </p:nvSpPr>
        <p:spPr>
          <a:xfrm>
            <a:off x="3285441" y="965199"/>
            <a:ext cx="5074558" cy="4927601"/>
          </a:xfrm>
        </p:spPr>
        <p:txBody>
          <a:bodyPr vert="horz" lIns="91440" tIns="45720" rIns="91440" bIns="45720" rtlCol="0" anchor="ctr">
            <a:normAutofit fontScale="90000"/>
          </a:bodyPr>
          <a:lstStyle/>
          <a:p>
            <a:pPr algn="l">
              <a:lnSpc>
                <a:spcPct val="90000"/>
              </a:lnSpc>
            </a:pPr>
            <a:r>
              <a:rPr lang="en-US" sz="4700" b="1" kern="1200" dirty="0">
                <a:solidFill>
                  <a:schemeClr val="tx1">
                    <a:lumMod val="85000"/>
                    <a:lumOff val="15000"/>
                  </a:schemeClr>
                </a:solidFill>
                <a:latin typeface="+mj-lt"/>
                <a:ea typeface="+mj-ea"/>
                <a:cs typeface="+mj-cs"/>
              </a:rPr>
              <a:t>2. </a:t>
            </a:r>
            <a:r>
              <a:rPr lang="en-GB" b="1" dirty="0"/>
              <a:t>Draw the flowchart and write the pseudocode of a program that asks the user to enter three values a, b and c, and that outputs the roots of the quadratic equation.</a:t>
            </a:r>
            <a:r>
              <a:rPr lang="en-SG" sz="4800" dirty="0"/>
              <a:t> </a:t>
            </a:r>
            <a:br>
              <a:rPr lang="en-US" sz="4700" b="1" kern="1200" dirty="0">
                <a:solidFill>
                  <a:schemeClr val="tx1">
                    <a:lumMod val="85000"/>
                    <a:lumOff val="15000"/>
                  </a:schemeClr>
                </a:solidFill>
                <a:latin typeface="+mj-lt"/>
                <a:ea typeface="+mj-ea"/>
                <a:cs typeface="+mj-cs"/>
              </a:rPr>
            </a:br>
            <a:endParaRPr lang="en-US" sz="4700" kern="1200" dirty="0">
              <a:solidFill>
                <a:schemeClr val="tx1">
                  <a:lumMod val="85000"/>
                  <a:lumOff val="15000"/>
                </a:schemeClr>
              </a:solidFill>
              <a:latin typeface="+mj-lt"/>
              <a:ea typeface="+mj-ea"/>
              <a:cs typeface="+mj-cs"/>
            </a:endParaRPr>
          </a:p>
        </p:txBody>
      </p:sp>
      <p:sp>
        <p:nvSpPr>
          <p:cNvPr id="3" name="Content Placeholder 2">
            <a:extLst>
              <a:ext uri="{FF2B5EF4-FFF2-40B4-BE49-F238E27FC236}">
                <a16:creationId xmlns:a16="http://schemas.microsoft.com/office/drawing/2014/main" id="{B4C3AE43-F743-3C4E-AF9B-65B4AB2BFCB4}"/>
              </a:ext>
            </a:extLst>
          </p:cNvPr>
          <p:cNvSpPr>
            <a:spLocks noGrp="1"/>
          </p:cNvSpPr>
          <p:nvPr>
            <p:ph idx="1"/>
          </p:nvPr>
        </p:nvSpPr>
        <p:spPr>
          <a:xfrm>
            <a:off x="767442" y="965198"/>
            <a:ext cx="2030953" cy="4927602"/>
          </a:xfrm>
        </p:spPr>
        <p:txBody>
          <a:bodyPr vert="horz" lIns="91440" tIns="45720" rIns="91440" bIns="45720" rtlCol="0" anchor="ctr">
            <a:normAutofit/>
          </a:bodyPr>
          <a:lstStyle/>
          <a:p>
            <a:pPr marL="0" indent="0" algn="r">
              <a:lnSpc>
                <a:spcPct val="90000"/>
              </a:lnSpc>
              <a:spcBef>
                <a:spcPts val="1000"/>
              </a:spcBef>
              <a:buNone/>
            </a:pPr>
            <a:br>
              <a:rPr lang="en-US" sz="1700" b="1" kern="1200" dirty="0">
                <a:solidFill>
                  <a:schemeClr val="accent1"/>
                </a:solidFill>
                <a:latin typeface="+mn-lt"/>
                <a:ea typeface="+mn-ea"/>
                <a:cs typeface="+mn-cs"/>
              </a:rPr>
            </a:br>
            <a:endParaRPr lang="en-US" sz="1700" kern="1200" dirty="0">
              <a:solidFill>
                <a:schemeClr val="accent1"/>
              </a:solidFill>
              <a:latin typeface="+mn-lt"/>
              <a:ea typeface="+mn-ea"/>
              <a:cs typeface="+mn-cs"/>
            </a:endParaRPr>
          </a:p>
        </p:txBody>
      </p:sp>
      <p:cxnSp>
        <p:nvCxnSpPr>
          <p:cNvPr id="25"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2F640B8-484B-F242-811C-32EAFF21FD82}"/>
              </a:ext>
            </a:extLst>
          </p:cNvPr>
          <p:cNvSpPr/>
          <p:nvPr/>
        </p:nvSpPr>
        <p:spPr>
          <a:xfrm>
            <a:off x="4343400" y="5815846"/>
            <a:ext cx="2345514" cy="399533"/>
          </a:xfrm>
          <a:prstGeom prst="rect">
            <a:avLst/>
          </a:prstGeom>
        </p:spPr>
        <p:txBody>
          <a:bodyPr wrap="none">
            <a:spAutoFit/>
          </a:bodyPr>
          <a:lstStyle/>
          <a:p>
            <a:pPr algn="ctr">
              <a:lnSpc>
                <a:spcPct val="115000"/>
              </a:lnSpc>
              <a:spcAft>
                <a:spcPts val="0"/>
              </a:spcAft>
            </a:pPr>
            <a:r>
              <a:rPr lang="en-GB" b="1" i="1" dirty="0">
                <a:latin typeface="Courier New" panose="02070309020205020404" pitchFamily="49" charset="0"/>
                <a:ea typeface="Courier New" panose="02070309020205020404" pitchFamily="49" charset="0"/>
              </a:rPr>
              <a:t>ax</a:t>
            </a:r>
            <a:r>
              <a:rPr lang="en-GB" b="1" i="1" baseline="30000" dirty="0">
                <a:latin typeface="Courier New" panose="02070309020205020404" pitchFamily="49" charset="0"/>
                <a:ea typeface="Courier New" panose="02070309020205020404" pitchFamily="49" charset="0"/>
              </a:rPr>
              <a:t>2</a:t>
            </a:r>
            <a:r>
              <a:rPr lang="en-GB" b="1" i="1" dirty="0">
                <a:latin typeface="Courier New" panose="02070309020205020404" pitchFamily="49" charset="0"/>
                <a:ea typeface="Courier New" panose="02070309020205020404" pitchFamily="49" charset="0"/>
              </a:rPr>
              <a:t> + </a:t>
            </a:r>
            <a:r>
              <a:rPr lang="en-GB" b="1" i="1" dirty="0" err="1">
                <a:latin typeface="Courier New" panose="02070309020205020404" pitchFamily="49" charset="0"/>
                <a:ea typeface="Courier New" panose="02070309020205020404" pitchFamily="49" charset="0"/>
              </a:rPr>
              <a:t>bx</a:t>
            </a:r>
            <a:r>
              <a:rPr lang="en-GB" b="1" i="1" dirty="0">
                <a:latin typeface="Courier New" panose="02070309020205020404" pitchFamily="49" charset="0"/>
                <a:ea typeface="Courier New" panose="02070309020205020404" pitchFamily="49" charset="0"/>
              </a:rPr>
              <a:t> + c = 0</a:t>
            </a:r>
            <a:endParaRPr lang="en-SG" b="1"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15465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6D3D-26EA-624C-9C9D-19DC10DA74E2}"/>
              </a:ext>
            </a:extLst>
          </p:cNvPr>
          <p:cNvSpPr>
            <a:spLocks noGrp="1"/>
          </p:cNvSpPr>
          <p:nvPr>
            <p:ph type="title"/>
          </p:nvPr>
        </p:nvSpPr>
        <p:spPr>
          <a:xfrm>
            <a:off x="628650" y="365125"/>
            <a:ext cx="7886700" cy="1325563"/>
          </a:xfrm>
        </p:spPr>
        <p:txBody>
          <a:bodyPr>
            <a:normAutofit/>
          </a:bodyPr>
          <a:lstStyle/>
          <a:p>
            <a:r>
              <a:rPr lang="en-US"/>
              <a:t>What do we know?</a:t>
            </a:r>
            <a:endParaRPr lang="en-US" dirty="0"/>
          </a:p>
        </p:txBody>
      </p:sp>
      <p:graphicFrame>
        <p:nvGraphicFramePr>
          <p:cNvPr id="12" name="Content Placeholder 2">
            <a:extLst>
              <a:ext uri="{FF2B5EF4-FFF2-40B4-BE49-F238E27FC236}">
                <a16:creationId xmlns:a16="http://schemas.microsoft.com/office/drawing/2014/main" id="{D54E809A-FB0D-409E-A8AA-C564161B4597}"/>
              </a:ext>
            </a:extLst>
          </p:cNvPr>
          <p:cNvGraphicFramePr>
            <a:graphicFrameLocks noGrp="1"/>
          </p:cNvGraphicFramePr>
          <p:nvPr>
            <p:ph idx="1"/>
            <p:extLst>
              <p:ext uri="{D42A27DB-BD31-4B8C-83A1-F6EECF244321}">
                <p14:modId xmlns:p14="http://schemas.microsoft.com/office/powerpoint/2010/main" val="359263553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75961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ED02B1-1BC5-458F-9994-627281CFE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3691"/>
            <a:ext cx="9144000" cy="1934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8A269-5C67-C84C-A4F6-5E27FD45ED59}"/>
              </a:ext>
            </a:extLst>
          </p:cNvPr>
          <p:cNvSpPr>
            <a:spLocks noGrp="1"/>
          </p:cNvSpPr>
          <p:nvPr>
            <p:ph type="title"/>
          </p:nvPr>
        </p:nvSpPr>
        <p:spPr>
          <a:xfrm>
            <a:off x="1673352" y="4388020"/>
            <a:ext cx="5797296" cy="1188720"/>
          </a:xfrm>
          <a:solidFill>
            <a:schemeClr val="bg1"/>
          </a:solidFill>
          <a:ln w="31750">
            <a:solidFill>
              <a:schemeClr val="tx1">
                <a:lumMod val="75000"/>
                <a:lumOff val="25000"/>
              </a:schemeClr>
            </a:solidFill>
          </a:ln>
        </p:spPr>
        <p:txBody>
          <a:bodyPr vert="horz" lIns="91440" tIns="45720" rIns="91440" bIns="45720" rtlCol="0" anchor="ctr">
            <a:normAutofit/>
          </a:bodyPr>
          <a:lstStyle/>
          <a:p>
            <a:pPr>
              <a:lnSpc>
                <a:spcPct val="90000"/>
              </a:lnSpc>
            </a:pPr>
            <a:r>
              <a:rPr lang="en-US" sz="2800" kern="1200">
                <a:solidFill>
                  <a:schemeClr val="tx1"/>
                </a:solidFill>
                <a:latin typeface="+mj-lt"/>
                <a:ea typeface="+mj-ea"/>
                <a:cs typeface="+mj-cs"/>
              </a:rPr>
              <a:t>What do we know?</a:t>
            </a:r>
          </a:p>
        </p:txBody>
      </p:sp>
      <p:pic>
        <p:nvPicPr>
          <p:cNvPr id="5" name="Content Placeholder 4" descr="A screenshot of a cell phone&#10;&#10;Description automatically generated">
            <a:extLst>
              <a:ext uri="{FF2B5EF4-FFF2-40B4-BE49-F238E27FC236}">
                <a16:creationId xmlns:a16="http://schemas.microsoft.com/office/drawing/2014/main" id="{301B3157-9191-B746-B562-879A20BB5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352" y="1382878"/>
            <a:ext cx="5797296" cy="2265609"/>
          </a:xfrm>
          <a:prstGeom prst="rect">
            <a:avLst/>
          </a:prstGeom>
        </p:spPr>
      </p:pic>
      <p:sp>
        <p:nvSpPr>
          <p:cNvPr id="8" name="Rectangle 7">
            <a:extLst>
              <a:ext uri="{FF2B5EF4-FFF2-40B4-BE49-F238E27FC236}">
                <a16:creationId xmlns:a16="http://schemas.microsoft.com/office/drawing/2014/main" id="{5285732F-232C-8940-9AEB-45E09DF66907}"/>
              </a:ext>
            </a:extLst>
          </p:cNvPr>
          <p:cNvSpPr/>
          <p:nvPr/>
        </p:nvSpPr>
        <p:spPr>
          <a:xfrm>
            <a:off x="1673352" y="375944"/>
            <a:ext cx="7620000" cy="369332"/>
          </a:xfrm>
          <a:prstGeom prst="rect">
            <a:avLst/>
          </a:prstGeom>
        </p:spPr>
        <p:txBody>
          <a:bodyPr wrap="square">
            <a:spAutoFit/>
          </a:bodyPr>
          <a:lstStyle/>
          <a:p>
            <a:r>
              <a:rPr lang="en-US" dirty="0"/>
              <a:t>We can also solve for the roots x using the expression</a:t>
            </a:r>
          </a:p>
        </p:txBody>
      </p:sp>
    </p:spTree>
    <p:extLst>
      <p:ext uri="{BB962C8B-B14F-4D97-AF65-F5344CB8AC3E}">
        <p14:creationId xmlns:p14="http://schemas.microsoft.com/office/powerpoint/2010/main" val="2717429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4.png">
            <a:extLst>
              <a:ext uri="{FF2B5EF4-FFF2-40B4-BE49-F238E27FC236}">
                <a16:creationId xmlns:a16="http://schemas.microsoft.com/office/drawing/2014/main" id="{EFCAE978-EEDB-6D46-B28A-E6B3C22F24A7}"/>
              </a:ext>
            </a:extLst>
          </p:cNvPr>
          <p:cNvPicPr>
            <a:picLocks noGrp="1"/>
          </p:cNvPicPr>
          <p:nvPr>
            <p:ph idx="1"/>
          </p:nvPr>
        </p:nvPicPr>
        <p:blipFill>
          <a:blip r:embed="rId2"/>
          <a:srcRect/>
          <a:stretch>
            <a:fillRect/>
          </a:stretch>
        </p:blipFill>
        <p:spPr>
          <a:xfrm>
            <a:off x="1600200" y="22926"/>
            <a:ext cx="5897116" cy="6758874"/>
          </a:xfrm>
          <a:prstGeom prst="rect">
            <a:avLst/>
          </a:prstGeom>
        </p:spPr>
      </p:pic>
    </p:spTree>
    <p:extLst>
      <p:ext uri="{BB962C8B-B14F-4D97-AF65-F5344CB8AC3E}">
        <p14:creationId xmlns:p14="http://schemas.microsoft.com/office/powerpoint/2010/main" val="124643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5BBDA8-0C5D-0F4A-9757-737EA66E4B0B}"/>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700" kern="1200">
                <a:solidFill>
                  <a:srgbClr val="FFFFFF"/>
                </a:solidFill>
                <a:latin typeface="+mj-lt"/>
                <a:ea typeface="+mj-ea"/>
                <a:cs typeface="+mj-cs"/>
              </a:rPr>
              <a:t>Pseudocode Solution</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3;&#10;&#13;&#10;Description automatically generated">
            <a:extLst>
              <a:ext uri="{FF2B5EF4-FFF2-40B4-BE49-F238E27FC236}">
                <a16:creationId xmlns:a16="http://schemas.microsoft.com/office/drawing/2014/main" id="{DAD44E05-D917-8E4E-9408-726F5C505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030" y="2536307"/>
            <a:ext cx="8622615" cy="3944845"/>
          </a:xfrm>
          <a:prstGeom prst="rect">
            <a:avLst/>
          </a:prstGeom>
        </p:spPr>
      </p:pic>
    </p:spTree>
    <p:extLst>
      <p:ext uri="{BB962C8B-B14F-4D97-AF65-F5344CB8AC3E}">
        <p14:creationId xmlns:p14="http://schemas.microsoft.com/office/powerpoint/2010/main" val="2288499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Placeholder 3">
            <a:extLst>
              <a:ext uri="{FF2B5EF4-FFF2-40B4-BE49-F238E27FC236}">
                <a16:creationId xmlns:a16="http://schemas.microsoft.com/office/drawing/2014/main" id="{0D158044-7CE2-BE49-92FD-F4787F9A17D0}"/>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11" name="Oval 14">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4388303"/>
            <a:ext cx="618067"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fontScale="90000"/>
          </a:bodyPr>
          <a:lstStyle/>
          <a:p>
            <a:pPr>
              <a:lnSpc>
                <a:spcPct val="90000"/>
              </a:lnSpc>
            </a:pPr>
            <a:r>
              <a:rPr lang="en-US" sz="3500" dirty="0">
                <a:solidFill>
                  <a:srgbClr val="000000"/>
                </a:solidFill>
              </a:rPr>
              <a:t>5 minutes to discuss with your team mates</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p:txBody>
      </p:sp>
    </p:spTree>
    <p:extLst>
      <p:ext uri="{BB962C8B-B14F-4D97-AF65-F5344CB8AC3E}">
        <p14:creationId xmlns:p14="http://schemas.microsoft.com/office/powerpoint/2010/main" val="192935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4D469-3B65-624D-869B-1F023B0F153F}"/>
              </a:ext>
            </a:extLst>
          </p:cNvPr>
          <p:cNvSpPr>
            <a:spLocks noGrp="1"/>
          </p:cNvSpPr>
          <p:nvPr>
            <p:ph type="ctrTitle"/>
          </p:nvPr>
        </p:nvSpPr>
        <p:spPr>
          <a:xfrm>
            <a:off x="3285441" y="965199"/>
            <a:ext cx="5074558" cy="4927601"/>
          </a:xfrm>
        </p:spPr>
        <p:txBody>
          <a:bodyPr anchor="ctr">
            <a:normAutofit/>
          </a:bodyPr>
          <a:lstStyle/>
          <a:p>
            <a:pPr algn="l"/>
            <a:r>
              <a:rPr lang="en-GB" sz="4700" b="1" dirty="0">
                <a:solidFill>
                  <a:schemeClr val="tx1">
                    <a:lumMod val="85000"/>
                    <a:lumOff val="15000"/>
                  </a:schemeClr>
                </a:solidFill>
              </a:rPr>
              <a:t>3. </a:t>
            </a:r>
            <a:r>
              <a:rPr lang="en-GB" b="1" dirty="0"/>
              <a:t>Imagine a user menu to order pizzas online. </a:t>
            </a:r>
            <a:endParaRPr lang="en-US" sz="4700" dirty="0">
              <a:solidFill>
                <a:schemeClr val="tx1">
                  <a:lumMod val="85000"/>
                  <a:lumOff val="15000"/>
                </a:schemeClr>
              </a:solidFill>
            </a:endParaRPr>
          </a:p>
        </p:txBody>
      </p:sp>
      <p:sp>
        <p:nvSpPr>
          <p:cNvPr id="4" name="Subtitle 3">
            <a:extLst>
              <a:ext uri="{FF2B5EF4-FFF2-40B4-BE49-F238E27FC236}">
                <a16:creationId xmlns:a16="http://schemas.microsoft.com/office/drawing/2014/main" id="{230C1B4B-3ED5-7A40-80DB-054336D55880}"/>
              </a:ext>
            </a:extLst>
          </p:cNvPr>
          <p:cNvSpPr>
            <a:spLocks noGrp="1"/>
          </p:cNvSpPr>
          <p:nvPr>
            <p:ph type="subTitle" idx="1"/>
          </p:nvPr>
        </p:nvSpPr>
        <p:spPr>
          <a:xfrm>
            <a:off x="767442" y="965198"/>
            <a:ext cx="2030953" cy="4927602"/>
          </a:xfrm>
        </p:spPr>
        <p:txBody>
          <a:bodyPr anchor="ctr">
            <a:normAutofit/>
          </a:bodyPr>
          <a:lstStyle/>
          <a:p>
            <a:pPr algn="r"/>
            <a:endParaRPr lang="en-US" sz="1700">
              <a:solidFill>
                <a:schemeClr val="accent1"/>
              </a:solidFill>
            </a:endParaRP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48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33F6-D56F-B04C-AD9C-AFF64D9E7FE4}"/>
              </a:ext>
            </a:extLst>
          </p:cNvPr>
          <p:cNvSpPr>
            <a:spLocks noGrp="1"/>
          </p:cNvSpPr>
          <p:nvPr>
            <p:ph type="title"/>
          </p:nvPr>
        </p:nvSpPr>
        <p:spPr>
          <a:xfrm>
            <a:off x="628650" y="365125"/>
            <a:ext cx="7886700" cy="1325563"/>
          </a:xfrm>
        </p:spPr>
        <p:txBody>
          <a:bodyPr>
            <a:normAutofit/>
          </a:bodyPr>
          <a:lstStyle/>
          <a:p>
            <a:r>
              <a:rPr lang="en-US"/>
              <a:t>What do we know?</a:t>
            </a:r>
            <a:endParaRPr lang="en-US" dirty="0"/>
          </a:p>
        </p:txBody>
      </p:sp>
      <p:graphicFrame>
        <p:nvGraphicFramePr>
          <p:cNvPr id="12" name="Content Placeholder 2">
            <a:extLst>
              <a:ext uri="{FF2B5EF4-FFF2-40B4-BE49-F238E27FC236}">
                <a16:creationId xmlns:a16="http://schemas.microsoft.com/office/drawing/2014/main" id="{1322FCE8-8C7F-44C6-92AD-4EFF7A39A226}"/>
              </a:ext>
            </a:extLst>
          </p:cNvPr>
          <p:cNvGraphicFramePr>
            <a:graphicFrameLocks noGrp="1"/>
          </p:cNvGraphicFramePr>
          <p:nvPr>
            <p:ph idx="1"/>
            <p:extLst>
              <p:ext uri="{D42A27DB-BD31-4B8C-83A1-F6EECF244321}">
                <p14:modId xmlns:p14="http://schemas.microsoft.com/office/powerpoint/2010/main" val="419365535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97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A7F8F6F-160F-BE42-95DE-F41541A0BBD9}"/>
              </a:ext>
            </a:extLst>
          </p:cNvPr>
          <p:cNvSpPr>
            <a:spLocks noGrp="1"/>
          </p:cNvSpPr>
          <p:nvPr>
            <p:ph type="title"/>
          </p:nvPr>
        </p:nvSpPr>
        <p:spPr>
          <a:xfrm>
            <a:off x="647271" y="1012004"/>
            <a:ext cx="2562119" cy="4795408"/>
          </a:xfrm>
        </p:spPr>
        <p:txBody>
          <a:bodyPr>
            <a:normAutofit/>
          </a:bodyPr>
          <a:lstStyle/>
          <a:p>
            <a:r>
              <a:rPr lang="en-US">
                <a:solidFill>
                  <a:srgbClr val="FFFFFF"/>
                </a:solidFill>
              </a:rPr>
              <a:t>What are the die-die must know things?</a:t>
            </a:r>
          </a:p>
        </p:txBody>
      </p:sp>
      <p:graphicFrame>
        <p:nvGraphicFramePr>
          <p:cNvPr id="7" name="Content Placeholder 4">
            <a:extLst>
              <a:ext uri="{FF2B5EF4-FFF2-40B4-BE49-F238E27FC236}">
                <a16:creationId xmlns:a16="http://schemas.microsoft.com/office/drawing/2014/main" id="{E7EAE61C-1F55-4823-8101-41D5E4747590}"/>
              </a:ext>
            </a:extLst>
          </p:cNvPr>
          <p:cNvGraphicFramePr>
            <a:graphicFrameLocks noGrp="1"/>
          </p:cNvGraphicFramePr>
          <p:nvPr>
            <p:ph idx="1"/>
            <p:extLst>
              <p:ext uri="{D42A27DB-BD31-4B8C-83A1-F6EECF244321}">
                <p14:modId xmlns:p14="http://schemas.microsoft.com/office/powerpoint/2010/main" val="410231304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556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7.png">
            <a:extLst>
              <a:ext uri="{FF2B5EF4-FFF2-40B4-BE49-F238E27FC236}">
                <a16:creationId xmlns:a16="http://schemas.microsoft.com/office/drawing/2014/main" id="{C40D5318-1454-104C-99C6-AFFACCCD65B3}"/>
              </a:ext>
            </a:extLst>
          </p:cNvPr>
          <p:cNvPicPr>
            <a:picLocks noGrp="1"/>
          </p:cNvPicPr>
          <p:nvPr>
            <p:ph idx="1"/>
          </p:nvPr>
        </p:nvPicPr>
        <p:blipFill>
          <a:blip r:embed="rId2"/>
          <a:srcRect/>
          <a:stretch>
            <a:fillRect/>
          </a:stretch>
        </p:blipFill>
        <p:spPr>
          <a:xfrm>
            <a:off x="2057400" y="89518"/>
            <a:ext cx="4575089" cy="6678964"/>
          </a:xfrm>
          <a:prstGeom prst="rect">
            <a:avLst/>
          </a:prstGeom>
        </p:spPr>
      </p:pic>
    </p:spTree>
    <p:extLst>
      <p:ext uri="{BB962C8B-B14F-4D97-AF65-F5344CB8AC3E}">
        <p14:creationId xmlns:p14="http://schemas.microsoft.com/office/powerpoint/2010/main" val="22247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224ADCA-F1F3-A54D-BFED-742F8B1241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600" y="832231"/>
            <a:ext cx="8178799" cy="5193537"/>
          </a:xfrm>
          <a:prstGeom prst="rect">
            <a:avLst/>
          </a:prstGeom>
        </p:spPr>
      </p:pic>
    </p:spTree>
    <p:extLst>
      <p:ext uri="{BB962C8B-B14F-4D97-AF65-F5344CB8AC3E}">
        <p14:creationId xmlns:p14="http://schemas.microsoft.com/office/powerpoint/2010/main" val="287169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19" name="Oval 1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4388303"/>
            <a:ext cx="618067"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a:solidFill>
                  <a:srgbClr val="000000"/>
                </a:solidFill>
              </a:rPr>
              <a:t>5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Whose is more efficient?</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84593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kern="1200" dirty="0">
                <a:solidFill>
                  <a:schemeClr val="tx1">
                    <a:lumMod val="85000"/>
                    <a:lumOff val="15000"/>
                  </a:schemeClr>
                </a:solidFill>
                <a:latin typeface="+mj-lt"/>
                <a:ea typeface="+mj-ea"/>
                <a:cs typeface="+mj-cs"/>
              </a:rPr>
              <a:t>4. </a:t>
            </a:r>
            <a:r>
              <a:rPr lang="en-GB" sz="3200" dirty="0"/>
              <a:t>The crime rate is the number of overall crime offences recorded per 100,000 total population. Write a Python program that takes as input 3 crime rate values and that outputs the average crime rate over the 3 values.</a:t>
            </a:r>
            <a:r>
              <a:rPr lang="en-SG" sz="3200" dirty="0"/>
              <a:t> </a:t>
            </a: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cxnSp>
        <p:nvCxnSpPr>
          <p:cNvPr id="16"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052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3">
            <a:extLst>
              <a:ext uri="{FF2B5EF4-FFF2-40B4-BE49-F238E27FC236}">
                <a16:creationId xmlns:a16="http://schemas.microsoft.com/office/drawing/2014/main" id="{950BC0EB-B6A8-C743-B30D-D7FF23A5AF9C}"/>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4000" kern="1200">
                <a:solidFill>
                  <a:srgbClr val="FFFFFF"/>
                </a:solidFill>
                <a:latin typeface="+mj-lt"/>
                <a:ea typeface="+mj-ea"/>
                <a:cs typeface="+mj-cs"/>
              </a:rPr>
              <a:t>One potential solution in Python code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ell phone&#10;&#10;Description automatically generated">
            <a:extLst>
              <a:ext uri="{FF2B5EF4-FFF2-40B4-BE49-F238E27FC236}">
                <a16:creationId xmlns:a16="http://schemas.microsoft.com/office/drawing/2014/main" id="{6B911900-6B5B-1147-921E-87FE50E201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30" y="3323120"/>
            <a:ext cx="8622615" cy="2371219"/>
          </a:xfrm>
          <a:prstGeom prst="rect">
            <a:avLst/>
          </a:prstGeom>
        </p:spPr>
      </p:pic>
    </p:spTree>
    <p:extLst>
      <p:ext uri="{BB962C8B-B14F-4D97-AF65-F5344CB8AC3E}">
        <p14:creationId xmlns:p14="http://schemas.microsoft.com/office/powerpoint/2010/main" val="1391406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dirty="0">
                <a:solidFill>
                  <a:schemeClr val="tx1">
                    <a:lumMod val="85000"/>
                    <a:lumOff val="15000"/>
                  </a:schemeClr>
                </a:solidFill>
              </a:rPr>
              <a:t>5</a:t>
            </a:r>
            <a:r>
              <a:rPr lang="en-US" sz="3200" kern="1200" dirty="0">
                <a:solidFill>
                  <a:schemeClr val="tx1">
                    <a:lumMod val="85000"/>
                    <a:lumOff val="15000"/>
                  </a:schemeClr>
                </a:solidFill>
                <a:latin typeface="+mj-lt"/>
                <a:ea typeface="+mj-ea"/>
                <a:cs typeface="+mj-cs"/>
              </a:rPr>
              <a:t>. </a:t>
            </a:r>
            <a:r>
              <a:rPr lang="en-GB" sz="3200" dirty="0"/>
              <a:t>What is the output of the following algorithm, if the user inputs X = 35 and Y = 10 (assume that the user always inputs X &gt; 0 and Y &gt; 0)? </a:t>
            </a:r>
            <a:br>
              <a:rPr lang="en-GB" sz="3200" dirty="0"/>
            </a:br>
            <a:r>
              <a:rPr lang="en-GB" sz="3200" dirty="0"/>
              <a:t>What is this algorithm computing?</a:t>
            </a:r>
            <a:r>
              <a:rPr lang="en-SG" sz="3200" dirty="0"/>
              <a:t> </a:t>
            </a: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spTree>
    <p:extLst>
      <p:ext uri="{BB962C8B-B14F-4D97-AF65-F5344CB8AC3E}">
        <p14:creationId xmlns:p14="http://schemas.microsoft.com/office/powerpoint/2010/main" val="2336876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12.png">
            <a:extLst>
              <a:ext uri="{FF2B5EF4-FFF2-40B4-BE49-F238E27FC236}">
                <a16:creationId xmlns:a16="http://schemas.microsoft.com/office/drawing/2014/main" id="{0624B0ED-C4DC-6A4B-9E6C-13DADA88E56C}"/>
              </a:ext>
            </a:extLst>
          </p:cNvPr>
          <p:cNvPicPr>
            <a:picLocks noGrp="1"/>
          </p:cNvPicPr>
          <p:nvPr>
            <p:ph idx="1"/>
          </p:nvPr>
        </p:nvPicPr>
        <p:blipFill>
          <a:blip r:embed="rId3"/>
          <a:srcRect/>
          <a:stretch>
            <a:fillRect/>
          </a:stretch>
        </p:blipFill>
        <p:spPr>
          <a:xfrm>
            <a:off x="1856105" y="643466"/>
            <a:ext cx="5431788" cy="5571067"/>
          </a:xfrm>
          <a:prstGeom prst="rect">
            <a:avLst/>
          </a:prstGeom>
        </p:spPr>
      </p:pic>
    </p:spTree>
    <p:extLst>
      <p:ext uri="{BB962C8B-B14F-4D97-AF65-F5344CB8AC3E}">
        <p14:creationId xmlns:p14="http://schemas.microsoft.com/office/powerpoint/2010/main" val="2395460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EFDBE-369E-BE43-9E39-431FAD85E87C}"/>
              </a:ext>
            </a:extLst>
          </p:cNvPr>
          <p:cNvSpPr>
            <a:spLocks noGrp="1"/>
          </p:cNvSpPr>
          <p:nvPr>
            <p:ph type="title"/>
          </p:nvPr>
        </p:nvSpPr>
        <p:spPr>
          <a:xfrm>
            <a:off x="3285441" y="965199"/>
            <a:ext cx="5074558" cy="4927601"/>
          </a:xfrm>
        </p:spPr>
        <p:txBody>
          <a:bodyPr vert="horz" lIns="91440" tIns="45720" rIns="91440" bIns="45720" rtlCol="0" anchor="ctr">
            <a:noAutofit/>
          </a:bodyPr>
          <a:lstStyle/>
          <a:p>
            <a:pPr>
              <a:lnSpc>
                <a:spcPct val="90000"/>
              </a:lnSpc>
            </a:pPr>
            <a:r>
              <a:rPr lang="en-US" sz="3200" dirty="0">
                <a:solidFill>
                  <a:schemeClr val="tx1">
                    <a:lumMod val="85000"/>
                    <a:lumOff val="15000"/>
                  </a:schemeClr>
                </a:solidFill>
              </a:rPr>
              <a:t>6</a:t>
            </a:r>
            <a:r>
              <a:rPr lang="en-US" sz="3200" kern="1200" dirty="0">
                <a:solidFill>
                  <a:schemeClr val="tx1">
                    <a:lumMod val="85000"/>
                    <a:lumOff val="15000"/>
                  </a:schemeClr>
                </a:solidFill>
                <a:latin typeface="+mj-lt"/>
                <a:ea typeface="+mj-ea"/>
                <a:cs typeface="+mj-cs"/>
              </a:rPr>
              <a:t>. </a:t>
            </a:r>
            <a:r>
              <a:rPr lang="en-GB" sz="3200" dirty="0"/>
              <a:t>What is the output of the following algorithm, if the user inputs X = 3 and Y = 8 (assume that the user always inputs X ≥ 0) ? </a:t>
            </a:r>
            <a:r>
              <a:rPr lang="en-GB" sz="3200" b="0" dirty="0"/>
              <a:t>What is this algorithm computing?</a:t>
            </a:r>
            <a:br>
              <a:rPr lang="en-SG" sz="3200" dirty="0"/>
            </a:br>
            <a:br>
              <a:rPr lang="en-US" sz="3200" kern="1200" dirty="0">
                <a:solidFill>
                  <a:schemeClr val="tx1">
                    <a:lumMod val="85000"/>
                    <a:lumOff val="15000"/>
                  </a:schemeClr>
                </a:solidFill>
                <a:latin typeface="+mj-lt"/>
                <a:ea typeface="+mj-ea"/>
                <a:cs typeface="+mj-cs"/>
              </a:rPr>
            </a:br>
            <a:endParaRPr lang="en-US" sz="3200" kern="1200" dirty="0">
              <a:solidFill>
                <a:schemeClr val="tx1">
                  <a:lumMod val="85000"/>
                  <a:lumOff val="15000"/>
                </a:schemeClr>
              </a:solidFill>
              <a:latin typeface="+mj-lt"/>
              <a:ea typeface="+mj-ea"/>
              <a:cs typeface="+mj-cs"/>
            </a:endParaRPr>
          </a:p>
        </p:txBody>
      </p:sp>
      <p:sp>
        <p:nvSpPr>
          <p:cNvPr id="9" name="Text Placeholder 8">
            <a:extLst>
              <a:ext uri="{FF2B5EF4-FFF2-40B4-BE49-F238E27FC236}">
                <a16:creationId xmlns:a16="http://schemas.microsoft.com/office/drawing/2014/main" id="{1DFAC60D-9636-0C4C-9C98-45E959DB722A}"/>
              </a:ext>
            </a:extLst>
          </p:cNvPr>
          <p:cNvSpPr>
            <a:spLocks noGrp="1"/>
          </p:cNvSpPr>
          <p:nvPr>
            <p:ph type="body" idx="1"/>
          </p:nvPr>
        </p:nvSpPr>
        <p:spPr>
          <a:xfrm>
            <a:off x="767442" y="965198"/>
            <a:ext cx="2030953" cy="4927602"/>
          </a:xfrm>
        </p:spPr>
        <p:txBody>
          <a:bodyPr vert="horz" lIns="91440" tIns="45720" rIns="91440" bIns="45720" rtlCol="0" anchor="ctr">
            <a:normAutofit/>
          </a:bodyPr>
          <a:lstStyle/>
          <a:p>
            <a:pPr algn="r">
              <a:lnSpc>
                <a:spcPct val="90000"/>
              </a:lnSpc>
              <a:spcBef>
                <a:spcPts val="1000"/>
              </a:spcBef>
            </a:pPr>
            <a:endParaRPr lang="en-US" sz="1700" kern="1200">
              <a:solidFill>
                <a:schemeClr val="accent1"/>
              </a:solidFill>
              <a:latin typeface="+mn-lt"/>
              <a:ea typeface="+mn-ea"/>
              <a:cs typeface="+mn-cs"/>
            </a:endParaRPr>
          </a:p>
        </p:txBody>
      </p:sp>
    </p:spTree>
    <p:extLst>
      <p:ext uri="{BB962C8B-B14F-4D97-AF65-F5344CB8AC3E}">
        <p14:creationId xmlns:p14="http://schemas.microsoft.com/office/powerpoint/2010/main" val="413592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AE705B4-5AA7-2F48-8A11-FEFF649094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600" y="804313"/>
            <a:ext cx="8178799" cy="5249373"/>
          </a:xfrm>
          <a:prstGeom prst="rect">
            <a:avLst/>
          </a:prstGeom>
        </p:spPr>
      </p:pic>
    </p:spTree>
    <p:extLst>
      <p:ext uri="{BB962C8B-B14F-4D97-AF65-F5344CB8AC3E}">
        <p14:creationId xmlns:p14="http://schemas.microsoft.com/office/powerpoint/2010/main" val="3341532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0A56-80C0-024C-A076-7AEE6E9E4A0C}"/>
              </a:ext>
            </a:extLst>
          </p:cNvPr>
          <p:cNvSpPr>
            <a:spLocks noGrp="1"/>
          </p:cNvSpPr>
          <p:nvPr>
            <p:ph type="title"/>
          </p:nvPr>
        </p:nvSpPr>
        <p:spPr/>
        <p:txBody>
          <a:bodyPr>
            <a:normAutofit fontScale="90000"/>
          </a:bodyPr>
          <a:lstStyle/>
          <a:p>
            <a:r>
              <a:rPr lang="en-US" dirty="0"/>
              <a:t>The tabulation technique can help provide us some perspective</a:t>
            </a:r>
          </a:p>
        </p:txBody>
      </p:sp>
      <p:graphicFrame>
        <p:nvGraphicFramePr>
          <p:cNvPr id="4" name="Content Placeholder 3">
            <a:extLst>
              <a:ext uri="{FF2B5EF4-FFF2-40B4-BE49-F238E27FC236}">
                <a16:creationId xmlns:a16="http://schemas.microsoft.com/office/drawing/2014/main" id="{7B4BFE91-22B5-AC4E-84B1-1B79EAE4C1BA}"/>
              </a:ext>
            </a:extLst>
          </p:cNvPr>
          <p:cNvGraphicFramePr>
            <a:graphicFrameLocks noGrp="1"/>
          </p:cNvGraphicFramePr>
          <p:nvPr>
            <p:ph idx="1"/>
            <p:extLst>
              <p:ext uri="{D42A27DB-BD31-4B8C-83A1-F6EECF244321}">
                <p14:modId xmlns:p14="http://schemas.microsoft.com/office/powerpoint/2010/main" val="3105357829"/>
              </p:ext>
            </p:extLst>
          </p:nvPr>
        </p:nvGraphicFramePr>
        <p:xfrm>
          <a:off x="762000" y="1620795"/>
          <a:ext cx="8229600" cy="45008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382765549"/>
                    </a:ext>
                  </a:extLst>
                </a:gridCol>
                <a:gridCol w="1645920">
                  <a:extLst>
                    <a:ext uri="{9D8B030D-6E8A-4147-A177-3AD203B41FA5}">
                      <a16:colId xmlns:a16="http://schemas.microsoft.com/office/drawing/2014/main" val="1751482131"/>
                    </a:ext>
                  </a:extLst>
                </a:gridCol>
                <a:gridCol w="1645920">
                  <a:extLst>
                    <a:ext uri="{9D8B030D-6E8A-4147-A177-3AD203B41FA5}">
                      <a16:colId xmlns:a16="http://schemas.microsoft.com/office/drawing/2014/main" val="3537943425"/>
                    </a:ext>
                  </a:extLst>
                </a:gridCol>
                <a:gridCol w="1645920">
                  <a:extLst>
                    <a:ext uri="{9D8B030D-6E8A-4147-A177-3AD203B41FA5}">
                      <a16:colId xmlns:a16="http://schemas.microsoft.com/office/drawing/2014/main" val="4232273504"/>
                    </a:ext>
                  </a:extLst>
                </a:gridCol>
                <a:gridCol w="1645920">
                  <a:extLst>
                    <a:ext uri="{9D8B030D-6E8A-4147-A177-3AD203B41FA5}">
                      <a16:colId xmlns:a16="http://schemas.microsoft.com/office/drawing/2014/main" val="4294182627"/>
                    </a:ext>
                  </a:extLst>
                </a:gridCol>
              </a:tblGrid>
              <a:tr h="370840">
                <a:tc>
                  <a:txBody>
                    <a:bodyPr/>
                    <a:lstStyle/>
                    <a:p>
                      <a:r>
                        <a:rPr lang="en-US" dirty="0"/>
                        <a:t>Round</a:t>
                      </a:r>
                    </a:p>
                  </a:txBody>
                  <a:tcPr/>
                </a:tc>
                <a:tc>
                  <a:txBody>
                    <a:bodyPr/>
                    <a:lstStyle/>
                    <a:p>
                      <a:r>
                        <a:rPr lang="en-US" dirty="0"/>
                        <a:t>X</a:t>
                      </a:r>
                    </a:p>
                  </a:txBody>
                  <a:tcPr/>
                </a:tc>
                <a:tc>
                  <a:txBody>
                    <a:bodyPr/>
                    <a:lstStyle/>
                    <a:p>
                      <a:r>
                        <a:rPr lang="en-US" dirty="0"/>
                        <a:t>Y</a:t>
                      </a:r>
                    </a:p>
                  </a:txBody>
                  <a:tcPr/>
                </a:tc>
                <a:tc>
                  <a:txBody>
                    <a:bodyPr/>
                    <a:lstStyle/>
                    <a:p>
                      <a:r>
                        <a:rPr lang="en-US" dirty="0"/>
                        <a:t>S</a:t>
                      </a:r>
                    </a:p>
                  </a:txBody>
                  <a:tcPr/>
                </a:tc>
                <a:tc>
                  <a:txBody>
                    <a:bodyPr/>
                    <a:lstStyle/>
                    <a:p>
                      <a:r>
                        <a:rPr lang="en-US" dirty="0"/>
                        <a:t>Comments</a:t>
                      </a:r>
                    </a:p>
                  </a:txBody>
                  <a:tcPr/>
                </a:tc>
                <a:extLst>
                  <a:ext uri="{0D108BD9-81ED-4DB2-BD59-A6C34878D82A}">
                    <a16:rowId xmlns:a16="http://schemas.microsoft.com/office/drawing/2014/main" val="3396783533"/>
                  </a:ext>
                </a:extLst>
              </a:tr>
              <a:tr h="370840">
                <a:tc>
                  <a:txBody>
                    <a:bodyPr/>
                    <a:lstStyle/>
                    <a:p>
                      <a:r>
                        <a:rPr lang="en-US" dirty="0"/>
                        <a:t>0</a:t>
                      </a:r>
                    </a:p>
                  </a:txBody>
                  <a:tcPr/>
                </a:tc>
                <a:tc>
                  <a:txBody>
                    <a:bodyPr/>
                    <a:lstStyle/>
                    <a:p>
                      <a:r>
                        <a:rPr lang="en-US" dirty="0"/>
                        <a:t>x</a:t>
                      </a:r>
                    </a:p>
                  </a:txBody>
                  <a:tcPr/>
                </a:tc>
                <a:tc>
                  <a:txBody>
                    <a:bodyPr/>
                    <a:lstStyle/>
                    <a:p>
                      <a:r>
                        <a:rPr lang="en-US" dirty="0"/>
                        <a:t>y</a:t>
                      </a:r>
                    </a:p>
                  </a:txBody>
                  <a:tcPr/>
                </a:tc>
                <a:tc>
                  <a:txBody>
                    <a:bodyPr/>
                    <a:lstStyle/>
                    <a:p>
                      <a:r>
                        <a:rPr lang="en-US" dirty="0"/>
                        <a:t>1</a:t>
                      </a:r>
                    </a:p>
                  </a:txBody>
                  <a:tcPr/>
                </a:tc>
                <a:tc>
                  <a:txBody>
                    <a:bodyPr/>
                    <a:lstStyle/>
                    <a:p>
                      <a:r>
                        <a:rPr lang="en-US" dirty="0"/>
                        <a:t>Initialization state</a:t>
                      </a:r>
                    </a:p>
                  </a:txBody>
                  <a:tcPr/>
                </a:tc>
                <a:extLst>
                  <a:ext uri="{0D108BD9-81ED-4DB2-BD59-A6C34878D82A}">
                    <a16:rowId xmlns:a16="http://schemas.microsoft.com/office/drawing/2014/main" val="1862184047"/>
                  </a:ext>
                </a:extLst>
              </a:tr>
              <a:tr h="370840">
                <a:tc>
                  <a:txBody>
                    <a:bodyPr/>
                    <a:lstStyle/>
                    <a:p>
                      <a:r>
                        <a:rPr lang="en-US" dirty="0"/>
                        <a:t>1</a:t>
                      </a:r>
                    </a:p>
                  </a:txBody>
                  <a:tcPr/>
                </a:tc>
                <a:tc>
                  <a:txBody>
                    <a:bodyPr/>
                    <a:lstStyle/>
                    <a:p>
                      <a:r>
                        <a:rPr lang="en-US" dirty="0"/>
                        <a:t>x - 1</a:t>
                      </a:r>
                    </a:p>
                  </a:txBody>
                  <a:tcPr/>
                </a:tc>
                <a:tc>
                  <a:txBody>
                    <a:bodyPr/>
                    <a:lstStyle/>
                    <a:p>
                      <a:r>
                        <a:rPr lang="en-US" dirty="0"/>
                        <a:t>y</a:t>
                      </a:r>
                    </a:p>
                  </a:txBody>
                  <a:tcPr/>
                </a:tc>
                <a:tc>
                  <a:txBody>
                    <a:bodyPr/>
                    <a:lstStyle/>
                    <a:p>
                      <a:r>
                        <a:rPr lang="en-US" dirty="0"/>
                        <a:t>y</a:t>
                      </a:r>
                    </a:p>
                  </a:txBody>
                  <a:tcPr/>
                </a:tc>
                <a:tc>
                  <a:txBody>
                    <a:bodyPr/>
                    <a:lstStyle/>
                    <a:p>
                      <a:r>
                        <a:rPr lang="en-US" dirty="0"/>
                        <a:t>Round 1</a:t>
                      </a:r>
                    </a:p>
                  </a:txBody>
                  <a:tcPr/>
                </a:tc>
                <a:extLst>
                  <a:ext uri="{0D108BD9-81ED-4DB2-BD59-A6C34878D82A}">
                    <a16:rowId xmlns:a16="http://schemas.microsoft.com/office/drawing/2014/main" val="2532837114"/>
                  </a:ext>
                </a:extLst>
              </a:tr>
              <a:tr h="370840">
                <a:tc>
                  <a:txBody>
                    <a:bodyPr/>
                    <a:lstStyle/>
                    <a:p>
                      <a:r>
                        <a:rPr lang="en-US" dirty="0"/>
                        <a:t>2</a:t>
                      </a:r>
                    </a:p>
                  </a:txBody>
                  <a:tcPr/>
                </a:tc>
                <a:tc>
                  <a:txBody>
                    <a:bodyPr/>
                    <a:lstStyle/>
                    <a:p>
                      <a:r>
                        <a:rPr lang="en-US" dirty="0"/>
                        <a:t>x - 2</a:t>
                      </a:r>
                    </a:p>
                  </a:txBody>
                  <a:tcPr/>
                </a:tc>
                <a:tc>
                  <a:txBody>
                    <a:bodyPr/>
                    <a:lstStyle/>
                    <a:p>
                      <a:endParaRPr lang="en-US" dirty="0"/>
                    </a:p>
                  </a:txBody>
                  <a:tcPr/>
                </a:tc>
                <a:tc>
                  <a:txBody>
                    <a:bodyPr/>
                    <a:lstStyle/>
                    <a:p>
                      <a:r>
                        <a:rPr lang="en-US" dirty="0"/>
                        <a:t>y * y = y</a:t>
                      </a:r>
                      <a:r>
                        <a:rPr lang="en-US" baseline="30000" dirty="0"/>
                        <a:t>2</a:t>
                      </a:r>
                    </a:p>
                  </a:txBody>
                  <a:tcPr/>
                </a:tc>
                <a:tc>
                  <a:txBody>
                    <a:bodyPr/>
                    <a:lstStyle/>
                    <a:p>
                      <a:r>
                        <a:rPr lang="en-US" dirty="0"/>
                        <a:t>Round 2</a:t>
                      </a:r>
                    </a:p>
                    <a:p>
                      <a:r>
                        <a:rPr lang="en-US" dirty="0"/>
                        <a:t>*by now you notice that y is invariant</a:t>
                      </a:r>
                    </a:p>
                  </a:txBody>
                  <a:tcPr/>
                </a:tc>
                <a:extLst>
                  <a:ext uri="{0D108BD9-81ED-4DB2-BD59-A6C34878D82A}">
                    <a16:rowId xmlns:a16="http://schemas.microsoft.com/office/drawing/2014/main" val="2724499001"/>
                  </a:ext>
                </a:extLst>
              </a:tr>
              <a:tr h="370840">
                <a:tc>
                  <a:txBody>
                    <a:bodyPr/>
                    <a:lstStyle/>
                    <a:p>
                      <a:r>
                        <a:rPr lang="en-US" dirty="0"/>
                        <a:t>3</a:t>
                      </a:r>
                    </a:p>
                  </a:txBody>
                  <a:tcPr/>
                </a:tc>
                <a:tc>
                  <a:txBody>
                    <a:bodyPr/>
                    <a:lstStyle/>
                    <a:p>
                      <a:r>
                        <a:rPr lang="en-US" dirty="0"/>
                        <a:t>x - 3</a:t>
                      </a:r>
                    </a:p>
                  </a:txBody>
                  <a:tcPr/>
                </a:tc>
                <a:tc>
                  <a:txBody>
                    <a:bodyPr/>
                    <a:lstStyle/>
                    <a:p>
                      <a:endParaRPr lang="en-US" dirty="0"/>
                    </a:p>
                  </a:txBody>
                  <a:tcPr/>
                </a:tc>
                <a:tc>
                  <a:txBody>
                    <a:bodyPr/>
                    <a:lstStyle/>
                    <a:p>
                      <a:r>
                        <a:rPr lang="en-US" dirty="0"/>
                        <a:t>y * y</a:t>
                      </a:r>
                      <a:r>
                        <a:rPr lang="en-US" baseline="30000" dirty="0"/>
                        <a:t>2 </a:t>
                      </a:r>
                      <a:r>
                        <a:rPr lang="en-US" baseline="0" dirty="0"/>
                        <a:t>= </a:t>
                      </a:r>
                      <a:r>
                        <a:rPr lang="en-US" dirty="0"/>
                        <a:t>y</a:t>
                      </a:r>
                      <a:r>
                        <a:rPr lang="en-US" baseline="30000" dirty="0"/>
                        <a:t>3</a:t>
                      </a:r>
                      <a:endParaRPr lang="en-US" dirty="0"/>
                    </a:p>
                  </a:txBody>
                  <a:tcPr/>
                </a:tc>
                <a:tc>
                  <a:txBody>
                    <a:bodyPr/>
                    <a:lstStyle/>
                    <a:p>
                      <a:r>
                        <a:rPr lang="en-US" dirty="0"/>
                        <a:t>You multiple a new y onto the pre-existing value in y</a:t>
                      </a:r>
                    </a:p>
                  </a:txBody>
                  <a:tcPr/>
                </a:tc>
                <a:extLst>
                  <a:ext uri="{0D108BD9-81ED-4DB2-BD59-A6C34878D82A}">
                    <a16:rowId xmlns:a16="http://schemas.microsoft.com/office/drawing/2014/main" val="3868735148"/>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r>
                        <a:rPr lang="en-US" dirty="0"/>
                        <a:t>…</a:t>
                      </a:r>
                    </a:p>
                  </a:txBody>
                  <a:tcPr/>
                </a:tc>
                <a:extLst>
                  <a:ext uri="{0D108BD9-81ED-4DB2-BD59-A6C34878D82A}">
                    <a16:rowId xmlns:a16="http://schemas.microsoft.com/office/drawing/2014/main" val="2784025172"/>
                  </a:ext>
                </a:extLst>
              </a:tr>
              <a:tr h="370840">
                <a:tc>
                  <a:txBody>
                    <a:bodyPr/>
                    <a:lstStyle/>
                    <a:p>
                      <a:r>
                        <a:rPr lang="en-US" dirty="0"/>
                        <a:t>x</a:t>
                      </a:r>
                    </a:p>
                  </a:txBody>
                  <a:tcPr/>
                </a:tc>
                <a:tc>
                  <a:txBody>
                    <a:bodyPr/>
                    <a:lstStyle/>
                    <a:p>
                      <a:r>
                        <a:rPr lang="en-US" dirty="0"/>
                        <a:t>x – x = 0</a:t>
                      </a:r>
                    </a:p>
                  </a:txBody>
                  <a:tcPr/>
                </a:tc>
                <a:tc>
                  <a:txBody>
                    <a:bodyPr/>
                    <a:lstStyle/>
                    <a:p>
                      <a:r>
                        <a:rPr lang="en-US" dirty="0"/>
                        <a: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a:t>
                      </a:r>
                      <a:r>
                        <a:rPr lang="en-US" baseline="30000" dirty="0"/>
                        <a:t>x</a:t>
                      </a:r>
                      <a:endParaRPr lang="en-US" dirty="0"/>
                    </a:p>
                  </a:txBody>
                  <a:tcPr/>
                </a:tc>
                <a:tc>
                  <a:txBody>
                    <a:bodyPr/>
                    <a:lstStyle/>
                    <a:p>
                      <a:r>
                        <a:rPr lang="en-US" dirty="0"/>
                        <a:t>stop condition</a:t>
                      </a:r>
                    </a:p>
                  </a:txBody>
                  <a:tcPr/>
                </a:tc>
                <a:extLst>
                  <a:ext uri="{0D108BD9-81ED-4DB2-BD59-A6C34878D82A}">
                    <a16:rowId xmlns:a16="http://schemas.microsoft.com/office/drawing/2014/main" val="1747674029"/>
                  </a:ext>
                </a:extLst>
              </a:tr>
            </a:tbl>
          </a:graphicData>
        </a:graphic>
      </p:graphicFrame>
      <p:sp>
        <p:nvSpPr>
          <p:cNvPr id="5" name="TextBox 4">
            <a:extLst>
              <a:ext uri="{FF2B5EF4-FFF2-40B4-BE49-F238E27FC236}">
                <a16:creationId xmlns:a16="http://schemas.microsoft.com/office/drawing/2014/main" id="{2F5CD443-1900-A84B-837A-F7A4E07E3264}"/>
              </a:ext>
            </a:extLst>
          </p:cNvPr>
          <p:cNvSpPr txBox="1"/>
          <p:nvPr/>
        </p:nvSpPr>
        <p:spPr>
          <a:xfrm>
            <a:off x="457200" y="6121675"/>
            <a:ext cx="8229600" cy="646331"/>
          </a:xfrm>
          <a:prstGeom prst="rect">
            <a:avLst/>
          </a:prstGeom>
          <a:noFill/>
        </p:spPr>
        <p:txBody>
          <a:bodyPr wrap="square" rtlCol="0">
            <a:spAutoFit/>
          </a:bodyPr>
          <a:lstStyle/>
          <a:p>
            <a:r>
              <a:rPr lang="en-US" dirty="0"/>
              <a:t>This is just a suggestion in terms of technique: You can interpret pseudocode in the best approach that suits yourselves.</a:t>
            </a:r>
          </a:p>
        </p:txBody>
      </p:sp>
      <p:sp>
        <p:nvSpPr>
          <p:cNvPr id="6" name="Right Arrow 5">
            <a:extLst>
              <a:ext uri="{FF2B5EF4-FFF2-40B4-BE49-F238E27FC236}">
                <a16:creationId xmlns:a16="http://schemas.microsoft.com/office/drawing/2014/main" id="{3C2788F5-7D33-3D4B-BBBB-3A0EBB6C7585}"/>
              </a:ext>
            </a:extLst>
          </p:cNvPr>
          <p:cNvSpPr/>
          <p:nvPr/>
        </p:nvSpPr>
        <p:spPr>
          <a:xfrm>
            <a:off x="88392" y="1981200"/>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85DD923-22EF-3948-A89E-93459B618C87}"/>
              </a:ext>
            </a:extLst>
          </p:cNvPr>
          <p:cNvSpPr/>
          <p:nvPr/>
        </p:nvSpPr>
        <p:spPr>
          <a:xfrm>
            <a:off x="93458" y="2563956"/>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A663E83-CBB3-3D41-905A-E9E03CD012A7}"/>
              </a:ext>
            </a:extLst>
          </p:cNvPr>
          <p:cNvSpPr/>
          <p:nvPr/>
        </p:nvSpPr>
        <p:spPr>
          <a:xfrm>
            <a:off x="88392" y="3048588"/>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041B0E4-3AD0-634B-BB6C-3462E3D4521D}"/>
              </a:ext>
            </a:extLst>
          </p:cNvPr>
          <p:cNvSpPr/>
          <p:nvPr/>
        </p:nvSpPr>
        <p:spPr>
          <a:xfrm>
            <a:off x="78569" y="4194906"/>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FB183C9-4484-0D40-8E6E-CC59159DF27C}"/>
              </a:ext>
            </a:extLst>
          </p:cNvPr>
          <p:cNvSpPr/>
          <p:nvPr/>
        </p:nvSpPr>
        <p:spPr>
          <a:xfrm>
            <a:off x="88392" y="5676202"/>
            <a:ext cx="5212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99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49B984-525D-3D44-B6DC-346D3C9BE80E}"/>
              </a:ext>
            </a:extLst>
          </p:cNvPr>
          <p:cNvSpPr>
            <a:spLocks noGrp="1"/>
          </p:cNvSpPr>
          <p:nvPr>
            <p:ph type="title"/>
          </p:nvPr>
        </p:nvSpPr>
        <p:spPr>
          <a:xfrm>
            <a:off x="647271" y="1012004"/>
            <a:ext cx="2562119" cy="4795408"/>
          </a:xfrm>
        </p:spPr>
        <p:txBody>
          <a:bodyPr>
            <a:normAutofit/>
          </a:bodyPr>
          <a:lstStyle/>
          <a:p>
            <a:r>
              <a:rPr lang="en-US">
                <a:solidFill>
                  <a:srgbClr val="FFFFFF"/>
                </a:solidFill>
              </a:rPr>
              <a:t>Python</a:t>
            </a:r>
          </a:p>
        </p:txBody>
      </p:sp>
      <p:graphicFrame>
        <p:nvGraphicFramePr>
          <p:cNvPr id="8" name="Content Placeholder 5">
            <a:extLst>
              <a:ext uri="{FF2B5EF4-FFF2-40B4-BE49-F238E27FC236}">
                <a16:creationId xmlns:a16="http://schemas.microsoft.com/office/drawing/2014/main" id="{6CAFFD70-481F-4FB3-A023-47301394CBE5}"/>
              </a:ext>
            </a:extLst>
          </p:cNvPr>
          <p:cNvGraphicFramePr>
            <a:graphicFrameLocks noGrp="1"/>
          </p:cNvGraphicFramePr>
          <p:nvPr>
            <p:ph idx="1"/>
            <p:extLst>
              <p:ext uri="{D42A27DB-BD31-4B8C-83A1-F6EECF244321}">
                <p14:modId xmlns:p14="http://schemas.microsoft.com/office/powerpoint/2010/main" val="357084699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7306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a:solidFill>
                  <a:srgbClr val="000000"/>
                </a:solidFill>
              </a:rPr>
              <a:t>5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How different was your own solution?</a:t>
            </a:r>
          </a:p>
          <a:p>
            <a:pPr indent="-228600">
              <a:lnSpc>
                <a:spcPct val="90000"/>
              </a:lnSpc>
              <a:buFont typeface="Arial" panose="020B0604020202020204" pitchFamily="34" charset="0"/>
              <a:buChar char="•"/>
            </a:pPr>
            <a:r>
              <a:rPr lang="en-US" sz="1600" dirty="0">
                <a:solidFill>
                  <a:srgbClr val="000000"/>
                </a:solidFill>
              </a:rPr>
              <a:t>How did your groupmates solve theirs?</a:t>
            </a:r>
          </a:p>
          <a:p>
            <a:pPr indent="-228600">
              <a:lnSpc>
                <a:spcPct val="90000"/>
              </a:lnSpc>
              <a:buFont typeface="Arial" panose="020B0604020202020204" pitchFamily="34" charset="0"/>
              <a:buChar char="•"/>
            </a:pPr>
            <a:r>
              <a:rPr lang="en-US" sz="1600" dirty="0">
                <a:solidFill>
                  <a:srgbClr val="000000"/>
                </a:solidFill>
              </a:rPr>
              <a:t>There is a slight flaw in this pseudocode. Can you spot it?</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708300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5059971" y="1783959"/>
            <a:ext cx="3483937" cy="2889114"/>
          </a:xfrm>
        </p:spPr>
        <p:txBody>
          <a:bodyPr vert="horz" lIns="91440" tIns="45720" rIns="91440" bIns="45720" rtlCol="0" anchor="b">
            <a:normAutofit/>
          </a:bodyPr>
          <a:lstStyle/>
          <a:p>
            <a:pPr>
              <a:lnSpc>
                <a:spcPct val="90000"/>
              </a:lnSpc>
            </a:pPr>
            <a:r>
              <a:rPr lang="en-US" sz="4700" dirty="0"/>
              <a:t>Break and practical</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5059970" y="4750893"/>
            <a:ext cx="3483937" cy="1147863"/>
          </a:xfrm>
        </p:spPr>
        <p:txBody>
          <a:bodyPr vert="horz" lIns="91440" tIns="45720" rIns="91440" bIns="45720" rtlCol="0" anchor="t">
            <a:normAutofit/>
          </a:bodyPr>
          <a:lstStyle/>
          <a:p>
            <a:pPr>
              <a:lnSpc>
                <a:spcPct val="90000"/>
              </a:lnSpc>
              <a:spcBef>
                <a:spcPts val="1000"/>
              </a:spcBef>
            </a:pPr>
            <a:r>
              <a:rPr lang="en-US" sz="1700" dirty="0">
                <a:solidFill>
                  <a:schemeClr val="tx1"/>
                </a:solidFill>
              </a:rPr>
              <a:t>Today we will go through the practical together</a:t>
            </a:r>
          </a:p>
        </p:txBody>
      </p:sp>
      <p:pic>
        <p:nvPicPr>
          <p:cNvPr id="7" name="Picture Placeholder 6">
            <a:extLst>
              <a:ext uri="{FF2B5EF4-FFF2-40B4-BE49-F238E27FC236}">
                <a16:creationId xmlns:a16="http://schemas.microsoft.com/office/drawing/2014/main" id="{07D8F4E9-70F4-314B-8326-58DE832AE358}"/>
              </a:ext>
            </a:extLst>
          </p:cNvPr>
          <p:cNvPicPr>
            <a:picLocks noGrp="1" noChangeAspect="1"/>
          </p:cNvPicPr>
          <p:nvPr>
            <p:ph type="pic" idx="4294967295"/>
          </p:nvPr>
        </p:nvPicPr>
        <p:blipFill rotWithShape="1">
          <a:blip r:embed="rId2"/>
          <a:srcRect l="19757" r="14362"/>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56267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978E35-8854-AE42-B0BF-3716FE96ACD6}"/>
              </a:ext>
            </a:extLst>
          </p:cNvPr>
          <p:cNvSpPr>
            <a:spLocks noGrp="1"/>
          </p:cNvSpPr>
          <p:nvPr>
            <p:ph type="title"/>
          </p:nvPr>
        </p:nvSpPr>
        <p:spPr/>
        <p:txBody>
          <a:bodyPr/>
          <a:lstStyle/>
          <a:p>
            <a:r>
              <a:rPr lang="en-US" dirty="0"/>
              <a:t>A note</a:t>
            </a:r>
          </a:p>
        </p:txBody>
      </p:sp>
      <p:sp>
        <p:nvSpPr>
          <p:cNvPr id="5" name="Content Placeholder 4">
            <a:extLst>
              <a:ext uri="{FF2B5EF4-FFF2-40B4-BE49-F238E27FC236}">
                <a16:creationId xmlns:a16="http://schemas.microsoft.com/office/drawing/2014/main" id="{85805351-E828-774A-86B0-C8D60C1A1466}"/>
              </a:ext>
            </a:extLst>
          </p:cNvPr>
          <p:cNvSpPr>
            <a:spLocks noGrp="1"/>
          </p:cNvSpPr>
          <p:nvPr>
            <p:ph idx="1"/>
          </p:nvPr>
        </p:nvSpPr>
        <p:spPr/>
        <p:txBody>
          <a:bodyPr/>
          <a:lstStyle/>
          <a:p>
            <a:r>
              <a:rPr lang="en-US" dirty="0"/>
              <a:t>No </a:t>
            </a:r>
            <a:r>
              <a:rPr lang="en-US" dirty="0" err="1"/>
              <a:t>RPis</a:t>
            </a:r>
            <a:r>
              <a:rPr lang="en-US" dirty="0"/>
              <a:t> today.</a:t>
            </a:r>
          </a:p>
          <a:p>
            <a:r>
              <a:rPr lang="en-US" dirty="0"/>
              <a:t>Just use Spyder IDE on your desktops (or laptops)</a:t>
            </a:r>
          </a:p>
        </p:txBody>
      </p:sp>
    </p:spTree>
    <p:extLst>
      <p:ext uri="{BB962C8B-B14F-4D97-AF65-F5344CB8AC3E}">
        <p14:creationId xmlns:p14="http://schemas.microsoft.com/office/powerpoint/2010/main" val="2582006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36A1A0B-EB22-1B45-A4DA-C16BF5EDCFA0}"/>
              </a:ext>
            </a:extLst>
          </p:cNvPr>
          <p:cNvSpPr>
            <a:spLocks noGrp="1"/>
          </p:cNvSpPr>
          <p:nvPr>
            <p:ph type="title"/>
          </p:nvPr>
        </p:nvSpPr>
        <p:spPr>
          <a:xfrm>
            <a:off x="401265" y="685800"/>
            <a:ext cx="2085203" cy="5105400"/>
          </a:xfrm>
        </p:spPr>
        <p:txBody>
          <a:bodyPr>
            <a:normAutofit/>
          </a:bodyPr>
          <a:lstStyle/>
          <a:p>
            <a:r>
              <a:rPr lang="en-US" sz="3500">
                <a:solidFill>
                  <a:srgbClr val="FFFFFF"/>
                </a:solidFill>
              </a:rPr>
              <a:t>1. Create a variable to store the molar mass of guanine (151.13)</a:t>
            </a:r>
          </a:p>
        </p:txBody>
      </p:sp>
      <p:graphicFrame>
        <p:nvGraphicFramePr>
          <p:cNvPr id="12" name="Content Placeholder 2">
            <a:extLst>
              <a:ext uri="{FF2B5EF4-FFF2-40B4-BE49-F238E27FC236}">
                <a16:creationId xmlns:a16="http://schemas.microsoft.com/office/drawing/2014/main" id="{7B7B7379-9312-428C-B12F-D485A3C0CC7E}"/>
              </a:ext>
            </a:extLst>
          </p:cNvPr>
          <p:cNvGraphicFramePr>
            <a:graphicFrameLocks noGrp="1"/>
          </p:cNvGraphicFramePr>
          <p:nvPr>
            <p:ph idx="1"/>
            <p:extLst>
              <p:ext uri="{D42A27DB-BD31-4B8C-83A1-F6EECF244321}">
                <p14:modId xmlns:p14="http://schemas.microsoft.com/office/powerpoint/2010/main" val="3969512416"/>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65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3302781"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B65748C2-D256-1A4E-94DA-4D791757533A}"/>
              </a:ext>
            </a:extLst>
          </p:cNvPr>
          <p:cNvSpPr>
            <a:spLocks noGrp="1"/>
          </p:cNvSpPr>
          <p:nvPr>
            <p:ph type="title"/>
          </p:nvPr>
        </p:nvSpPr>
        <p:spPr>
          <a:xfrm>
            <a:off x="401265" y="685800"/>
            <a:ext cx="2085203" cy="5105400"/>
          </a:xfrm>
        </p:spPr>
        <p:txBody>
          <a:bodyPr>
            <a:normAutofit/>
          </a:bodyPr>
          <a:lstStyle/>
          <a:p>
            <a:pPr>
              <a:lnSpc>
                <a:spcPct val="90000"/>
              </a:lnSpc>
            </a:pPr>
            <a:r>
              <a:rPr lang="en-US" sz="2200">
                <a:solidFill>
                  <a:srgbClr val="FFFFFF"/>
                </a:solidFill>
              </a:rPr>
              <a:t>Create a variable </a:t>
            </a:r>
            <a:r>
              <a:rPr lang="en-US" sz="2200" i="1">
                <a:solidFill>
                  <a:srgbClr val="FFFFFF"/>
                </a:solidFill>
              </a:rPr>
              <a:t>myage</a:t>
            </a:r>
            <a:r>
              <a:rPr lang="en-US" sz="2200">
                <a:solidFill>
                  <a:srgbClr val="FFFFFF"/>
                </a:solidFill>
              </a:rPr>
              <a:t> and store your age in it. Subtract 5 from the value of the variable. Add 8 to the value of the variable. Print the final value contained in </a:t>
            </a:r>
            <a:r>
              <a:rPr lang="en-US" sz="2200" i="1">
                <a:solidFill>
                  <a:srgbClr val="FFFFFF"/>
                </a:solidFill>
              </a:rPr>
              <a:t>myage</a:t>
            </a:r>
            <a:r>
              <a:rPr lang="en-US" sz="2200">
                <a:solidFill>
                  <a:srgbClr val="FFFFFF"/>
                </a:solidFill>
              </a:rPr>
              <a:t>.</a:t>
            </a:r>
            <a:br>
              <a:rPr lang="en-SG" sz="2200">
                <a:solidFill>
                  <a:srgbClr val="FFFFFF"/>
                </a:solidFill>
              </a:rPr>
            </a:br>
            <a:endParaRPr lang="en-US" sz="2200">
              <a:solidFill>
                <a:srgbClr val="FFFFFF"/>
              </a:solidFill>
            </a:endParaRPr>
          </a:p>
        </p:txBody>
      </p:sp>
      <p:graphicFrame>
        <p:nvGraphicFramePr>
          <p:cNvPr id="5" name="Content Placeholder 2">
            <a:extLst>
              <a:ext uri="{FF2B5EF4-FFF2-40B4-BE49-F238E27FC236}">
                <a16:creationId xmlns:a16="http://schemas.microsoft.com/office/drawing/2014/main" id="{ECE5D438-AEED-47DC-9D2E-EDAD80A2586A}"/>
              </a:ext>
            </a:extLst>
          </p:cNvPr>
          <p:cNvGraphicFramePr>
            <a:graphicFrameLocks noGrp="1"/>
          </p:cNvGraphicFramePr>
          <p:nvPr>
            <p:ph idx="1"/>
            <p:extLst>
              <p:ext uri="{D42A27DB-BD31-4B8C-83A1-F6EECF244321}">
                <p14:modId xmlns:p14="http://schemas.microsoft.com/office/powerpoint/2010/main" val="2744304731"/>
              </p:ext>
            </p:extLst>
          </p:nvPr>
        </p:nvGraphicFramePr>
        <p:xfrm>
          <a:off x="3757612" y="685800"/>
          <a:ext cx="4869656"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8449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934F-258F-2A46-A0CE-7569092F64A1}"/>
              </a:ext>
            </a:extLst>
          </p:cNvPr>
          <p:cNvSpPr>
            <a:spLocks noGrp="1"/>
          </p:cNvSpPr>
          <p:nvPr>
            <p:ph type="title"/>
          </p:nvPr>
        </p:nvSpPr>
        <p:spPr>
          <a:xfrm>
            <a:off x="652653" y="606564"/>
            <a:ext cx="7838694" cy="1325563"/>
          </a:xfrm>
        </p:spPr>
        <p:txBody>
          <a:bodyPr anchor="ctr">
            <a:normAutofit/>
          </a:bodyPr>
          <a:lstStyle/>
          <a:p>
            <a:pPr>
              <a:lnSpc>
                <a:spcPct val="90000"/>
              </a:lnSpc>
            </a:pPr>
            <a:r>
              <a:rPr lang="en-US" sz="2800"/>
              <a:t>For each of the following commands, discuss what will be the outcome if they are executed by a Python interpreter, in this sequence:</a:t>
            </a:r>
          </a:p>
        </p:txBody>
      </p:sp>
      <p:sp>
        <p:nvSpPr>
          <p:cNvPr id="2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2043803"/>
            <a:ext cx="7642689"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050B7078-ECC6-45EC-999F-5B49E6BC1A58}"/>
              </a:ext>
            </a:extLst>
          </p:cNvPr>
          <p:cNvGraphicFramePr>
            <a:graphicFrameLocks noGrp="1"/>
          </p:cNvGraphicFramePr>
          <p:nvPr>
            <p:ph idx="1"/>
            <p:extLst>
              <p:ext uri="{D42A27DB-BD31-4B8C-83A1-F6EECF244321}">
                <p14:modId xmlns:p14="http://schemas.microsoft.com/office/powerpoint/2010/main" val="2359913770"/>
              </p:ext>
            </p:extLst>
          </p:nvPr>
        </p:nvGraphicFramePr>
        <p:xfrm>
          <a:off x="750655" y="2385390"/>
          <a:ext cx="7642689"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67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0017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9B32-27E0-2E45-8365-66CB8F405529}"/>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32099812-991F-DC48-8C4F-3A29EE00ACC4}"/>
              </a:ext>
            </a:extLst>
          </p:cNvPr>
          <p:cNvSpPr>
            <a:spLocks noGrp="1"/>
          </p:cNvSpPr>
          <p:nvPr>
            <p:ph idx="1"/>
          </p:nvPr>
        </p:nvSpPr>
        <p:spPr/>
        <p:txBody>
          <a:bodyPr>
            <a:normAutofit fontScale="92500" lnSpcReduction="20000"/>
          </a:bodyPr>
          <a:lstStyle/>
          <a:p>
            <a:endParaRPr lang="en-US" dirty="0"/>
          </a:p>
          <a:p>
            <a:r>
              <a:rPr lang="en-SG" dirty="0"/>
              <a:t>a = d   invalid, because d hasn’t been created/defined </a:t>
            </a:r>
          </a:p>
          <a:p>
            <a:endParaRPr lang="en-SG" dirty="0"/>
          </a:p>
          <a:p>
            <a:r>
              <a:rPr lang="en-SG" dirty="0"/>
              <a:t>c = 10   valid, Python statement</a:t>
            </a:r>
          </a:p>
          <a:p>
            <a:endParaRPr lang="en-SG" dirty="0"/>
          </a:p>
          <a:p>
            <a:r>
              <a:rPr lang="en-SG" dirty="0"/>
              <a:t>a = c + 1   valid, Python statement</a:t>
            </a:r>
          </a:p>
          <a:p>
            <a:endParaRPr lang="en-SG" dirty="0"/>
          </a:p>
          <a:p>
            <a:r>
              <a:rPr lang="en-SG" dirty="0"/>
              <a:t>a + c = c   invalid, because LHS should be a variable</a:t>
            </a:r>
          </a:p>
          <a:p>
            <a:endParaRPr lang="en-SG" dirty="0"/>
          </a:p>
          <a:p>
            <a:endParaRPr lang="en-US" dirty="0"/>
          </a:p>
        </p:txBody>
      </p:sp>
    </p:spTree>
    <p:extLst>
      <p:ext uri="{BB962C8B-B14F-4D97-AF65-F5344CB8AC3E}">
        <p14:creationId xmlns:p14="http://schemas.microsoft.com/office/powerpoint/2010/main" val="37918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3FD8-C0E4-864C-927E-5B4866FBA898}"/>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8FE3B15B-F81C-DD48-9B81-26F6097BF714}"/>
              </a:ext>
            </a:extLst>
          </p:cNvPr>
          <p:cNvSpPr>
            <a:spLocks noGrp="1"/>
          </p:cNvSpPr>
          <p:nvPr>
            <p:ph idx="1"/>
          </p:nvPr>
        </p:nvSpPr>
        <p:spPr/>
        <p:txBody>
          <a:bodyPr>
            <a:normAutofit fontScale="70000" lnSpcReduction="20000"/>
          </a:bodyPr>
          <a:lstStyle/>
          <a:p>
            <a:r>
              <a:rPr lang="en-SG" dirty="0"/>
              <a:t>3 + a   valid, Python expression</a:t>
            </a:r>
          </a:p>
          <a:p>
            <a:endParaRPr lang="en-SG" dirty="0"/>
          </a:p>
          <a:p>
            <a:r>
              <a:rPr lang="en-SG" dirty="0">
                <a:solidFill>
                  <a:srgbClr val="FF0000"/>
                </a:solidFill>
              </a:rPr>
              <a:t>7up = 10   invalid, Python naming convention:  cannot start a variable name with digits </a:t>
            </a:r>
          </a:p>
          <a:p>
            <a:endParaRPr lang="en-SG" dirty="0"/>
          </a:p>
          <a:p>
            <a:r>
              <a:rPr lang="en-SG" dirty="0">
                <a:solidFill>
                  <a:srgbClr val="FF0000"/>
                </a:solidFill>
              </a:rPr>
              <a:t>import = 1003   invalid, import is a reserved word in Python</a:t>
            </a:r>
          </a:p>
          <a:p>
            <a:endParaRPr lang="en-SG" dirty="0"/>
          </a:p>
          <a:p>
            <a:r>
              <a:rPr lang="en-SG" dirty="0" err="1"/>
              <a:t>int</a:t>
            </a:r>
            <a:r>
              <a:rPr lang="en-SG" dirty="0"/>
              <a:t> = 500   valid, </a:t>
            </a:r>
            <a:r>
              <a:rPr lang="en-SG" dirty="0" err="1"/>
              <a:t>int</a:t>
            </a:r>
            <a:r>
              <a:rPr lang="en-SG" dirty="0"/>
              <a:t> is not a reserved word in python, although it can be used to cast non-integer data type to integer.  Not recommend to be used as name of variable to avoid ambiguity.</a:t>
            </a:r>
          </a:p>
          <a:p>
            <a:endParaRPr lang="en-SG" dirty="0"/>
          </a:p>
          <a:p>
            <a:r>
              <a:rPr lang="en-SG" dirty="0"/>
              <a:t>a ** 3   valid, Python expression</a:t>
            </a:r>
          </a:p>
          <a:p>
            <a:endParaRPr lang="en-SG" dirty="0"/>
          </a:p>
          <a:p>
            <a:endParaRPr lang="en-US" dirty="0"/>
          </a:p>
        </p:txBody>
      </p:sp>
    </p:spTree>
    <p:extLst>
      <p:ext uri="{BB962C8B-B14F-4D97-AF65-F5344CB8AC3E}">
        <p14:creationId xmlns:p14="http://schemas.microsoft.com/office/powerpoint/2010/main" val="25127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2889-198B-9E40-9CA8-6470EE647F5D}"/>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BF78ACD7-23B1-F44F-925F-924D6B383A06}"/>
              </a:ext>
            </a:extLst>
          </p:cNvPr>
          <p:cNvSpPr>
            <a:spLocks noGrp="1"/>
          </p:cNvSpPr>
          <p:nvPr>
            <p:ph idx="1"/>
          </p:nvPr>
        </p:nvSpPr>
        <p:spPr/>
        <p:txBody>
          <a:bodyPr>
            <a:normAutofit fontScale="55000" lnSpcReduction="20000"/>
          </a:bodyPr>
          <a:lstStyle/>
          <a:p>
            <a:r>
              <a:rPr lang="en-SG" dirty="0">
                <a:solidFill>
                  <a:srgbClr val="FF0000"/>
                </a:solidFill>
              </a:rPr>
              <a:t>b = </a:t>
            </a:r>
            <a:r>
              <a:rPr lang="en-SG" dirty="0" err="1">
                <a:solidFill>
                  <a:srgbClr val="FF0000"/>
                </a:solidFill>
              </a:rPr>
              <a:t>math.pi</a:t>
            </a:r>
            <a:r>
              <a:rPr lang="en-SG" dirty="0">
                <a:solidFill>
                  <a:srgbClr val="FF0000"/>
                </a:solidFill>
              </a:rPr>
              <a:t> * c   invalid, we need ‘‘import math’’ for math module </a:t>
            </a:r>
          </a:p>
          <a:p>
            <a:endParaRPr lang="en-SG" dirty="0"/>
          </a:p>
          <a:p>
            <a:r>
              <a:rPr lang="en-SG" dirty="0" err="1"/>
              <a:t>a,b,c</a:t>
            </a:r>
            <a:r>
              <a:rPr lang="en-SG" dirty="0"/>
              <a:t> = c,1,a   valid, Python statement for multiple assignment</a:t>
            </a:r>
          </a:p>
          <a:p>
            <a:endParaRPr lang="en-SG" dirty="0"/>
          </a:p>
          <a:p>
            <a:r>
              <a:rPr lang="en-SG" dirty="0" err="1">
                <a:solidFill>
                  <a:srgbClr val="FF0000"/>
                </a:solidFill>
              </a:rPr>
              <a:t>b,c,a</a:t>
            </a:r>
            <a:r>
              <a:rPr lang="en-SG" dirty="0">
                <a:solidFill>
                  <a:srgbClr val="FF0000"/>
                </a:solidFill>
              </a:rPr>
              <a:t> = </a:t>
            </a:r>
            <a:r>
              <a:rPr lang="en-SG" dirty="0" err="1">
                <a:solidFill>
                  <a:srgbClr val="FF0000"/>
                </a:solidFill>
              </a:rPr>
              <a:t>a,b</a:t>
            </a:r>
            <a:r>
              <a:rPr lang="en-SG" dirty="0">
                <a:solidFill>
                  <a:srgbClr val="FF0000"/>
                </a:solidFill>
              </a:rPr>
              <a:t>   invalid, different number of elements on the two sides:  LHS and RHS</a:t>
            </a:r>
          </a:p>
          <a:p>
            <a:endParaRPr lang="en-SG" dirty="0"/>
          </a:p>
          <a:p>
            <a:r>
              <a:rPr lang="en-SG" dirty="0"/>
              <a:t>c = b = a = 7   valid, Python allows chained assignment even though b is just created in the middle</a:t>
            </a:r>
          </a:p>
          <a:p>
            <a:endParaRPr lang="en-SG" dirty="0"/>
          </a:p>
          <a:p>
            <a:r>
              <a:rPr lang="en-SG" dirty="0">
                <a:solidFill>
                  <a:srgbClr val="FF0000"/>
                </a:solidFill>
              </a:rPr>
              <a:t>print( A )   invalid, A not defined (Python:  case sensitive)</a:t>
            </a:r>
          </a:p>
          <a:p>
            <a:endParaRPr lang="en-SG" dirty="0"/>
          </a:p>
          <a:p>
            <a:r>
              <a:rPr lang="en-SG" dirty="0"/>
              <a:t>print( "b*b + a*a = c*c" )   valid, Python statement</a:t>
            </a:r>
          </a:p>
          <a:p>
            <a:endParaRPr lang="en-SG" dirty="0"/>
          </a:p>
          <a:p>
            <a:r>
              <a:rPr lang="en-SG" dirty="0">
                <a:solidFill>
                  <a:srgbClr val="FF0000"/>
                </a:solidFill>
              </a:rPr>
              <a:t>print( "c" = 1 )   invalid, because we cannot assign 1 to c and then do print in a single Python statement</a:t>
            </a:r>
          </a:p>
          <a:p>
            <a:endParaRPr lang="en-SG" dirty="0"/>
          </a:p>
          <a:p>
            <a:endParaRPr lang="en-US" dirty="0"/>
          </a:p>
        </p:txBody>
      </p:sp>
    </p:spTree>
    <p:extLst>
      <p:ext uri="{BB962C8B-B14F-4D97-AF65-F5344CB8AC3E}">
        <p14:creationId xmlns:p14="http://schemas.microsoft.com/office/powerpoint/2010/main" val="11531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3AFAC5-88E2-AC4A-B730-5B6F4865F6F8}"/>
              </a:ext>
            </a:extLst>
          </p:cNvPr>
          <p:cNvSpPr>
            <a:spLocks noGrp="1"/>
          </p:cNvSpPr>
          <p:nvPr>
            <p:ph type="title"/>
          </p:nvPr>
        </p:nvSpPr>
        <p:spPr>
          <a:xfrm>
            <a:off x="647271" y="1012004"/>
            <a:ext cx="2562119" cy="4795408"/>
          </a:xfrm>
        </p:spPr>
        <p:txBody>
          <a:bodyPr>
            <a:normAutofit/>
          </a:bodyPr>
          <a:lstStyle/>
          <a:p>
            <a:r>
              <a:rPr lang="en-US">
                <a:solidFill>
                  <a:srgbClr val="FFFFFF"/>
                </a:solidFill>
              </a:rPr>
              <a:t>Flowchart</a:t>
            </a:r>
          </a:p>
        </p:txBody>
      </p:sp>
      <p:graphicFrame>
        <p:nvGraphicFramePr>
          <p:cNvPr id="7" name="Content Placeholder 4">
            <a:extLst>
              <a:ext uri="{FF2B5EF4-FFF2-40B4-BE49-F238E27FC236}">
                <a16:creationId xmlns:a16="http://schemas.microsoft.com/office/drawing/2014/main" id="{F45F3C3B-91DC-45E8-9257-5D3F23DAF1CD}"/>
              </a:ext>
            </a:extLst>
          </p:cNvPr>
          <p:cNvGraphicFramePr>
            <a:graphicFrameLocks noGrp="1"/>
          </p:cNvGraphicFramePr>
          <p:nvPr>
            <p:ph idx="1"/>
            <p:extLst>
              <p:ext uri="{D42A27DB-BD31-4B8C-83A1-F6EECF244321}">
                <p14:modId xmlns:p14="http://schemas.microsoft.com/office/powerpoint/2010/main" val="1518531855"/>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5543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2AD8-DD86-CF45-A8D8-2C06B6C8DAE3}"/>
              </a:ext>
            </a:extLst>
          </p:cNvPr>
          <p:cNvSpPr>
            <a:spLocks noGrp="1"/>
          </p:cNvSpPr>
          <p:nvPr>
            <p:ph type="title"/>
          </p:nvPr>
        </p:nvSpPr>
        <p:spPr/>
        <p:txBody>
          <a:bodyPr/>
          <a:lstStyle/>
          <a:p>
            <a:r>
              <a:rPr lang="en-US" b="1" dirty="0"/>
              <a:t>3. Using the help function</a:t>
            </a:r>
            <a:endParaRPr lang="en-US" dirty="0"/>
          </a:p>
        </p:txBody>
      </p:sp>
      <p:sp>
        <p:nvSpPr>
          <p:cNvPr id="3" name="Content Placeholder 2">
            <a:extLst>
              <a:ext uri="{FF2B5EF4-FFF2-40B4-BE49-F238E27FC236}">
                <a16:creationId xmlns:a16="http://schemas.microsoft.com/office/drawing/2014/main" id="{B80CF5E3-579D-C14A-A9A2-5FE2A52C3786}"/>
              </a:ext>
            </a:extLst>
          </p:cNvPr>
          <p:cNvSpPr>
            <a:spLocks noGrp="1"/>
          </p:cNvSpPr>
          <p:nvPr>
            <p:ph idx="1"/>
          </p:nvPr>
        </p:nvSpPr>
        <p:spPr/>
        <p:txBody>
          <a:bodyPr/>
          <a:lstStyle/>
          <a:p>
            <a:r>
              <a:rPr lang="en-US" dirty="0"/>
              <a:t>The help() function is useful when you want to find information about a function, a Python module, and others. To try it out, import the math module and use the function help to display information about this module. Then, using this help, find and use the function from the math module that computes the hyperbolic sine of an angle in radian.</a:t>
            </a:r>
            <a:endParaRPr lang="en-SG" dirty="0"/>
          </a:p>
          <a:p>
            <a:endParaRPr lang="en-US" dirty="0"/>
          </a:p>
        </p:txBody>
      </p:sp>
    </p:spTree>
    <p:extLst>
      <p:ext uri="{BB962C8B-B14F-4D97-AF65-F5344CB8AC3E}">
        <p14:creationId xmlns:p14="http://schemas.microsoft.com/office/powerpoint/2010/main" val="3652992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461A-7FFF-654B-B860-639AFC237E5F}"/>
              </a:ext>
            </a:extLst>
          </p:cNvPr>
          <p:cNvSpPr>
            <a:spLocks noGrp="1"/>
          </p:cNvSpPr>
          <p:nvPr>
            <p:ph type="title"/>
          </p:nvPr>
        </p:nvSpPr>
        <p:spPr>
          <a:xfrm>
            <a:off x="1657350" y="914737"/>
            <a:ext cx="5829300" cy="1012806"/>
          </a:xfrm>
          <a:solidFill>
            <a:srgbClr val="FFFFFF">
              <a:alpha val="10000"/>
            </a:srgbClr>
          </a:solidFill>
          <a:ln w="25400" cap="sq">
            <a:solidFill>
              <a:schemeClr val="tx1"/>
            </a:solidFill>
            <a:miter lim="800000"/>
          </a:ln>
        </p:spPr>
        <p:txBody>
          <a:bodyPr>
            <a:normAutofit/>
          </a:bodyPr>
          <a:lstStyle/>
          <a:p>
            <a:r>
              <a:rPr lang="en-US" sz="2400" b="1" dirty="0"/>
              <a:t>3. Using the help function</a:t>
            </a:r>
            <a:endParaRPr lang="en-US" sz="2400" dirty="0"/>
          </a:p>
        </p:txBody>
      </p:sp>
      <p:graphicFrame>
        <p:nvGraphicFramePr>
          <p:cNvPr id="12" name="Content Placeholder 2">
            <a:extLst>
              <a:ext uri="{FF2B5EF4-FFF2-40B4-BE49-F238E27FC236}">
                <a16:creationId xmlns:a16="http://schemas.microsoft.com/office/drawing/2014/main" id="{BCF6AB4B-7214-44DA-9D87-A7B24FF94A78}"/>
              </a:ext>
            </a:extLst>
          </p:cNvPr>
          <p:cNvGraphicFramePr>
            <a:graphicFrameLocks noGrp="1"/>
          </p:cNvGraphicFramePr>
          <p:nvPr>
            <p:ph idx="1"/>
            <p:extLst>
              <p:ext uri="{D42A27DB-BD31-4B8C-83A1-F6EECF244321}">
                <p14:modId xmlns:p14="http://schemas.microsoft.com/office/powerpoint/2010/main" val="993713444"/>
              </p:ext>
            </p:extLst>
          </p:nvPr>
        </p:nvGraphicFramePr>
        <p:xfrm>
          <a:off x="1006078" y="2477452"/>
          <a:ext cx="7131844" cy="3328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5024F9E-C735-5142-9EFE-0DEE421301F7}"/>
              </a:ext>
            </a:extLst>
          </p:cNvPr>
          <p:cNvSpPr txBox="1"/>
          <p:nvPr/>
        </p:nvSpPr>
        <p:spPr>
          <a:xfrm>
            <a:off x="292078" y="6171683"/>
            <a:ext cx="8559844" cy="369332"/>
          </a:xfrm>
          <a:prstGeom prst="rect">
            <a:avLst/>
          </a:prstGeom>
          <a:noFill/>
        </p:spPr>
        <p:txBody>
          <a:bodyPr wrap="none" rtlCol="0">
            <a:spAutoFit/>
          </a:bodyPr>
          <a:lstStyle/>
          <a:p>
            <a:r>
              <a:rPr lang="en-US" dirty="0"/>
              <a:t>Look at the various outputs. Take about 5-10 minutes to explore uses of the help function</a:t>
            </a:r>
          </a:p>
        </p:txBody>
      </p:sp>
    </p:spTree>
    <p:extLst>
      <p:ext uri="{BB962C8B-B14F-4D97-AF65-F5344CB8AC3E}">
        <p14:creationId xmlns:p14="http://schemas.microsoft.com/office/powerpoint/2010/main" val="1543673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A965-F91B-5E4F-8633-3C410B5EA2B7}"/>
              </a:ext>
            </a:extLst>
          </p:cNvPr>
          <p:cNvSpPr>
            <a:spLocks noGrp="1"/>
          </p:cNvSpPr>
          <p:nvPr>
            <p:ph type="title"/>
          </p:nvPr>
        </p:nvSpPr>
        <p:spPr/>
        <p:txBody>
          <a:bodyPr>
            <a:normAutofit/>
          </a:bodyPr>
          <a:lstStyle/>
          <a:p>
            <a:r>
              <a:rPr lang="en-US" b="1" dirty="0"/>
              <a:t>4. Using methods</a:t>
            </a:r>
            <a:endParaRPr lang="en-US" dirty="0"/>
          </a:p>
        </p:txBody>
      </p:sp>
      <p:sp>
        <p:nvSpPr>
          <p:cNvPr id="3" name="Content Placeholder 2">
            <a:extLst>
              <a:ext uri="{FF2B5EF4-FFF2-40B4-BE49-F238E27FC236}">
                <a16:creationId xmlns:a16="http://schemas.microsoft.com/office/drawing/2014/main" id="{FEE48AFE-7340-E447-9742-69993E6A0C84}"/>
              </a:ext>
            </a:extLst>
          </p:cNvPr>
          <p:cNvSpPr>
            <a:spLocks noGrp="1"/>
          </p:cNvSpPr>
          <p:nvPr>
            <p:ph idx="1"/>
          </p:nvPr>
        </p:nvSpPr>
        <p:spPr/>
        <p:txBody>
          <a:bodyPr>
            <a:normAutofit fontScale="92500" lnSpcReduction="10000"/>
          </a:bodyPr>
          <a:lstStyle/>
          <a:p>
            <a:r>
              <a:rPr lang="en-US" dirty="0"/>
              <a:t>Each type in Python has specific attributes and methods that can be accessed using the dot (.) operator (to simplicity, view attributes and methods as functions). </a:t>
            </a:r>
          </a:p>
          <a:p>
            <a:r>
              <a:rPr lang="en-US" dirty="0"/>
              <a:t>For demonstrate, create a variable </a:t>
            </a:r>
            <a:r>
              <a:rPr lang="en-US" dirty="0" err="1"/>
              <a:t>my_float</a:t>
            </a:r>
            <a:r>
              <a:rPr lang="en-US" dirty="0"/>
              <a:t> with a float value. On Spyder, you can see the list of attributes and methods available for that variable by typing </a:t>
            </a:r>
            <a:r>
              <a:rPr lang="en-US" dirty="0" err="1"/>
              <a:t>my_float</a:t>
            </a:r>
            <a:r>
              <a:rPr lang="en-US" dirty="0"/>
              <a:t> and then pressing the tab key on your keyboard. Alternatively, you can list it by typing the command </a:t>
            </a:r>
            <a:r>
              <a:rPr lang="en-US" dirty="0" err="1"/>
              <a:t>dir</a:t>
            </a:r>
            <a:r>
              <a:rPr lang="en-US" dirty="0"/>
              <a:t>(</a:t>
            </a:r>
            <a:r>
              <a:rPr lang="en-US" dirty="0" err="1"/>
              <a:t>my_float</a:t>
            </a:r>
            <a:r>
              <a:rPr lang="en-US" dirty="0"/>
              <a:t>).</a:t>
            </a:r>
            <a:r>
              <a:rPr lang="en-SG" dirty="0"/>
              <a:t> </a:t>
            </a:r>
            <a:endParaRPr lang="en-US" dirty="0"/>
          </a:p>
        </p:txBody>
      </p:sp>
    </p:spTree>
    <p:extLst>
      <p:ext uri="{BB962C8B-B14F-4D97-AF65-F5344CB8AC3E}">
        <p14:creationId xmlns:p14="http://schemas.microsoft.com/office/powerpoint/2010/main" val="4234453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04F23D-61C2-3348-8483-5341285F3742}"/>
              </a:ext>
            </a:extLst>
          </p:cNvPr>
          <p:cNvSpPr>
            <a:spLocks noGrp="1"/>
          </p:cNvSpPr>
          <p:nvPr>
            <p:ph type="title"/>
          </p:nvPr>
        </p:nvSpPr>
        <p:spPr>
          <a:xfrm>
            <a:off x="647271" y="1012004"/>
            <a:ext cx="2562119" cy="4795408"/>
          </a:xfrm>
        </p:spPr>
        <p:txBody>
          <a:bodyPr>
            <a:normAutofit/>
          </a:bodyPr>
          <a:lstStyle/>
          <a:p>
            <a:r>
              <a:rPr lang="en-US" b="1" dirty="0">
                <a:solidFill>
                  <a:srgbClr val="FFFFFF"/>
                </a:solidFill>
              </a:rPr>
              <a:t>4. Using methods</a:t>
            </a:r>
            <a:br>
              <a:rPr lang="en-US" b="1" dirty="0">
                <a:solidFill>
                  <a:srgbClr val="FFFFFF"/>
                </a:solidFill>
              </a:rPr>
            </a:br>
            <a:r>
              <a:rPr lang="en-US" sz="2200" dirty="0"/>
              <a:t>For example, the float type has a method </a:t>
            </a:r>
            <a:r>
              <a:rPr lang="en-US" sz="2200" dirty="0" err="1"/>
              <a:t>as_integer_ratio</a:t>
            </a:r>
            <a:r>
              <a:rPr lang="en-US" sz="2200" dirty="0"/>
              <a:t>() that decomposes the float as a ratio of two integers: </a:t>
            </a:r>
            <a:br>
              <a:rPr lang="en-US" sz="2200" dirty="0"/>
            </a:br>
            <a:endParaRPr lang="en-US" sz="2200" dirty="0">
              <a:solidFill>
                <a:srgbClr val="FFFFFF"/>
              </a:solidFill>
            </a:endParaRPr>
          </a:p>
        </p:txBody>
      </p:sp>
      <p:graphicFrame>
        <p:nvGraphicFramePr>
          <p:cNvPr id="7" name="Content Placeholder 2">
            <a:extLst>
              <a:ext uri="{FF2B5EF4-FFF2-40B4-BE49-F238E27FC236}">
                <a16:creationId xmlns:a16="http://schemas.microsoft.com/office/drawing/2014/main" id="{9044443A-F214-47C0-BC0A-C5EA6AA271C5}"/>
              </a:ext>
            </a:extLst>
          </p:cNvPr>
          <p:cNvGraphicFramePr>
            <a:graphicFrameLocks noGrp="1"/>
          </p:cNvGraphicFramePr>
          <p:nvPr>
            <p:ph idx="1"/>
            <p:extLst>
              <p:ext uri="{D42A27DB-BD31-4B8C-83A1-F6EECF244321}">
                <p14:modId xmlns:p14="http://schemas.microsoft.com/office/powerpoint/2010/main" val="51982089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33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8AB5-477C-394E-AFF9-F6655283AFB0}"/>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9D12A944-08D1-F441-997F-2AAAEE584085}"/>
              </a:ext>
            </a:extLst>
          </p:cNvPr>
          <p:cNvSpPr>
            <a:spLocks noGrp="1"/>
          </p:cNvSpPr>
          <p:nvPr>
            <p:ph idx="1"/>
          </p:nvPr>
        </p:nvSpPr>
        <p:spPr/>
        <p:txBody>
          <a:bodyPr/>
          <a:lstStyle/>
          <a:p>
            <a:r>
              <a:rPr lang="en-US" dirty="0"/>
              <a:t>Explore  the  attributes  and  methods  of  the  string  type  and  then  find  and  use  the  method  that converts your string to uppercase.</a:t>
            </a:r>
          </a:p>
          <a:p>
            <a:r>
              <a:rPr lang="en-US" dirty="0"/>
              <a:t>Use this to get you started:</a:t>
            </a:r>
          </a:p>
          <a:p>
            <a:pPr lvl="1"/>
            <a:r>
              <a:rPr lang="en-US" dirty="0"/>
              <a:t>help(</a:t>
            </a:r>
            <a:r>
              <a:rPr lang="en-US" dirty="0" err="1"/>
              <a:t>str</a:t>
            </a:r>
            <a:r>
              <a:rPr lang="en-US" dirty="0"/>
              <a:t>)</a:t>
            </a:r>
            <a:endParaRPr lang="en-SG" dirty="0"/>
          </a:p>
          <a:p>
            <a:pPr lvl="1"/>
            <a:r>
              <a:rPr lang="en-US" dirty="0"/>
              <a:t>help(</a:t>
            </a:r>
            <a:r>
              <a:rPr lang="en-US" dirty="0" err="1"/>
              <a:t>str.upper</a:t>
            </a:r>
            <a:r>
              <a:rPr lang="en-US" dirty="0"/>
              <a:t>)</a:t>
            </a:r>
            <a:endParaRPr lang="en-SG" dirty="0"/>
          </a:p>
          <a:p>
            <a:endParaRPr lang="en-SG" dirty="0"/>
          </a:p>
          <a:p>
            <a:endParaRPr lang="en-US" dirty="0"/>
          </a:p>
        </p:txBody>
      </p:sp>
    </p:spTree>
    <p:extLst>
      <p:ext uri="{BB962C8B-B14F-4D97-AF65-F5344CB8AC3E}">
        <p14:creationId xmlns:p14="http://schemas.microsoft.com/office/powerpoint/2010/main" val="3717842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6529-5681-F24B-B2DC-0D5472A87D3D}"/>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75682D88-6527-C74E-A4FB-1E1CA5743267}"/>
              </a:ext>
            </a:extLst>
          </p:cNvPr>
          <p:cNvSpPr>
            <a:spLocks noGrp="1"/>
          </p:cNvSpPr>
          <p:nvPr>
            <p:ph idx="1"/>
          </p:nvPr>
        </p:nvSpPr>
        <p:spPr/>
        <p:txBody>
          <a:bodyPr/>
          <a:lstStyle/>
          <a:p>
            <a:r>
              <a:rPr lang="en-US" dirty="0"/>
              <a:t>help(</a:t>
            </a:r>
            <a:r>
              <a:rPr lang="en-US" dirty="0" err="1"/>
              <a:t>str</a:t>
            </a:r>
            <a:r>
              <a:rPr lang="en-US" dirty="0"/>
              <a:t>)</a:t>
            </a:r>
            <a:endParaRPr lang="en-SG" dirty="0"/>
          </a:p>
          <a:p>
            <a:r>
              <a:rPr lang="en-US" dirty="0"/>
              <a:t>help(</a:t>
            </a:r>
            <a:r>
              <a:rPr lang="en-US" dirty="0" err="1"/>
              <a:t>str.upper</a:t>
            </a:r>
            <a:r>
              <a:rPr lang="en-US" dirty="0"/>
              <a:t>)</a:t>
            </a:r>
            <a:endParaRPr lang="en-SG" dirty="0"/>
          </a:p>
          <a:p>
            <a:r>
              <a:rPr lang="en-US" dirty="0" err="1"/>
              <a:t>my_string</a:t>
            </a:r>
            <a:r>
              <a:rPr lang="en-US" dirty="0"/>
              <a:t> = "Hello world"</a:t>
            </a:r>
            <a:endParaRPr lang="en-SG" dirty="0"/>
          </a:p>
          <a:p>
            <a:r>
              <a:rPr lang="en-US" dirty="0" err="1"/>
              <a:t>my_string.upper</a:t>
            </a:r>
            <a:r>
              <a:rPr lang="en-US" dirty="0"/>
              <a:t>()</a:t>
            </a:r>
            <a:endParaRPr lang="en-SG" dirty="0"/>
          </a:p>
          <a:p>
            <a:r>
              <a:rPr lang="en-US" dirty="0"/>
              <a:t>’HELLO WORLD’</a:t>
            </a:r>
            <a:endParaRPr lang="en-SG" dirty="0"/>
          </a:p>
          <a:p>
            <a:pPr marL="0" indent="0">
              <a:buNone/>
            </a:pPr>
            <a:endParaRPr lang="en-US" dirty="0"/>
          </a:p>
        </p:txBody>
      </p:sp>
    </p:spTree>
    <p:extLst>
      <p:ext uri="{BB962C8B-B14F-4D97-AF65-F5344CB8AC3E}">
        <p14:creationId xmlns:p14="http://schemas.microsoft.com/office/powerpoint/2010/main" val="2216276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3B2E-3978-4546-905B-9B8B59B22530}"/>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5EBD9158-02C2-FA44-958F-CCF18112CCA2}"/>
              </a:ext>
            </a:extLst>
          </p:cNvPr>
          <p:cNvSpPr>
            <a:spLocks noGrp="1"/>
          </p:cNvSpPr>
          <p:nvPr>
            <p:ph idx="1"/>
          </p:nvPr>
        </p:nvSpPr>
        <p:spPr/>
        <p:txBody>
          <a:bodyPr/>
          <a:lstStyle/>
          <a:p>
            <a:r>
              <a:rPr lang="en-US" dirty="0"/>
              <a:t>What does the method split do?</a:t>
            </a:r>
            <a:endParaRPr lang="en-SG" dirty="0"/>
          </a:p>
          <a:p>
            <a:endParaRPr lang="en-US" dirty="0"/>
          </a:p>
        </p:txBody>
      </p:sp>
    </p:spTree>
    <p:extLst>
      <p:ext uri="{BB962C8B-B14F-4D97-AF65-F5344CB8AC3E}">
        <p14:creationId xmlns:p14="http://schemas.microsoft.com/office/powerpoint/2010/main" val="2663055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561A-0A30-E644-B421-F62171BD0CE6}"/>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2E8CC1E6-AE1B-6F41-98B7-12159DCA247E}"/>
              </a:ext>
            </a:extLst>
          </p:cNvPr>
          <p:cNvSpPr>
            <a:spLocks noGrp="1"/>
          </p:cNvSpPr>
          <p:nvPr>
            <p:ph idx="1"/>
          </p:nvPr>
        </p:nvSpPr>
        <p:spPr/>
        <p:txBody>
          <a:bodyPr/>
          <a:lstStyle/>
          <a:p>
            <a:r>
              <a:rPr lang="en-US" dirty="0" err="1"/>
              <a:t>S.split</a:t>
            </a:r>
            <a:r>
              <a:rPr lang="en-US" dirty="0"/>
              <a:t>(</a:t>
            </a:r>
            <a:r>
              <a:rPr lang="en-US" dirty="0" err="1"/>
              <a:t>sep</a:t>
            </a:r>
            <a:r>
              <a:rPr lang="en-US" dirty="0"/>
              <a:t>=None, </a:t>
            </a:r>
            <a:r>
              <a:rPr lang="en-US" dirty="0" err="1"/>
              <a:t>maxsplit</a:t>
            </a:r>
            <a:r>
              <a:rPr lang="en-US" dirty="0"/>
              <a:t>=-1) -&gt; list of strings</a:t>
            </a:r>
            <a:endParaRPr lang="en-SG" dirty="0"/>
          </a:p>
          <a:p>
            <a:r>
              <a:rPr lang="en-US" dirty="0"/>
              <a:t>Return a list of the words in S, using </a:t>
            </a:r>
            <a:r>
              <a:rPr lang="en-US" dirty="0" err="1"/>
              <a:t>sep</a:t>
            </a:r>
            <a:r>
              <a:rPr lang="en-US" dirty="0"/>
              <a:t> as the delimiter string. If </a:t>
            </a:r>
            <a:r>
              <a:rPr lang="en-US" dirty="0" err="1"/>
              <a:t>maxsplit</a:t>
            </a:r>
            <a:r>
              <a:rPr lang="en-US" dirty="0"/>
              <a:t> is given, at most </a:t>
            </a:r>
            <a:r>
              <a:rPr lang="en-US" dirty="0" err="1"/>
              <a:t>maxsplit</a:t>
            </a:r>
            <a:r>
              <a:rPr lang="en-US" dirty="0"/>
              <a:t> splits are done.</a:t>
            </a:r>
            <a:r>
              <a:rPr lang="en-SG" dirty="0"/>
              <a:t> </a:t>
            </a:r>
            <a:endParaRPr lang="en-US" dirty="0"/>
          </a:p>
          <a:p>
            <a:r>
              <a:rPr lang="en-US" dirty="0"/>
              <a:t>If </a:t>
            </a:r>
            <a:r>
              <a:rPr lang="en-US" dirty="0" err="1"/>
              <a:t>sep</a:t>
            </a:r>
            <a:r>
              <a:rPr lang="en-US" dirty="0"/>
              <a:t> is not specified or is None, any whitespace string is a separator and empty strings are removed from the result.</a:t>
            </a:r>
            <a:r>
              <a:rPr lang="en-SG" dirty="0"/>
              <a:t> </a:t>
            </a:r>
            <a:endParaRPr lang="en-US" dirty="0"/>
          </a:p>
        </p:txBody>
      </p:sp>
    </p:spTree>
    <p:extLst>
      <p:ext uri="{BB962C8B-B14F-4D97-AF65-F5344CB8AC3E}">
        <p14:creationId xmlns:p14="http://schemas.microsoft.com/office/powerpoint/2010/main" val="2680569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9AE6-9491-2446-8C5F-E40B26180715}"/>
              </a:ext>
            </a:extLst>
          </p:cNvPr>
          <p:cNvSpPr>
            <a:spLocks noGrp="1"/>
          </p:cNvSpPr>
          <p:nvPr>
            <p:ph type="title"/>
          </p:nvPr>
        </p:nvSpPr>
        <p:spPr/>
        <p:txBody>
          <a:bodyPr/>
          <a:lstStyle/>
          <a:p>
            <a:r>
              <a:rPr lang="en-US" dirty="0"/>
              <a:t>Methods: To try</a:t>
            </a:r>
          </a:p>
        </p:txBody>
      </p:sp>
      <p:sp>
        <p:nvSpPr>
          <p:cNvPr id="3" name="Content Placeholder 2">
            <a:extLst>
              <a:ext uri="{FF2B5EF4-FFF2-40B4-BE49-F238E27FC236}">
                <a16:creationId xmlns:a16="http://schemas.microsoft.com/office/drawing/2014/main" id="{A7E2E65D-2F79-FB48-85A8-21B1C6F965F3}"/>
              </a:ext>
            </a:extLst>
          </p:cNvPr>
          <p:cNvSpPr>
            <a:spLocks noGrp="1"/>
          </p:cNvSpPr>
          <p:nvPr>
            <p:ph idx="1"/>
          </p:nvPr>
        </p:nvSpPr>
        <p:spPr/>
        <p:txBody>
          <a:bodyPr/>
          <a:lstStyle/>
          <a:p>
            <a:r>
              <a:rPr lang="en-US" dirty="0" err="1"/>
              <a:t>my_string</a:t>
            </a:r>
            <a:r>
              <a:rPr lang="en-US" dirty="0"/>
              <a:t> = "Hello my name is John"</a:t>
            </a:r>
            <a:endParaRPr lang="en-SG" dirty="0"/>
          </a:p>
          <a:p>
            <a:r>
              <a:rPr lang="en-US" dirty="0" err="1"/>
              <a:t>my_string.split</a:t>
            </a:r>
            <a:r>
              <a:rPr lang="en-US" dirty="0"/>
              <a:t>()</a:t>
            </a:r>
            <a:endParaRPr lang="en-SG" dirty="0"/>
          </a:p>
          <a:p>
            <a:r>
              <a:rPr lang="en-US" dirty="0"/>
              <a:t>[’Hello’, ’my’, ’name’, ’is’, ’John’]</a:t>
            </a:r>
            <a:endParaRPr lang="en-SG" dirty="0"/>
          </a:p>
          <a:p>
            <a:endParaRPr lang="en-US" dirty="0"/>
          </a:p>
        </p:txBody>
      </p:sp>
    </p:spTree>
    <p:extLst>
      <p:ext uri="{BB962C8B-B14F-4D97-AF65-F5344CB8AC3E}">
        <p14:creationId xmlns:p14="http://schemas.microsoft.com/office/powerpoint/2010/main" val="172905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2946-D4D4-EF49-AB2B-6A6D57AA0C82}"/>
              </a:ext>
            </a:extLst>
          </p:cNvPr>
          <p:cNvSpPr>
            <a:spLocks noGrp="1"/>
          </p:cNvSpPr>
          <p:nvPr>
            <p:ph type="title"/>
          </p:nvPr>
        </p:nvSpPr>
        <p:spPr/>
        <p:txBody>
          <a:bodyPr>
            <a:normAutofit/>
          </a:bodyPr>
          <a:lstStyle/>
          <a:p>
            <a:r>
              <a:rPr lang="en-US" dirty="0"/>
              <a:t>5. </a:t>
            </a:r>
            <a:r>
              <a:rPr lang="en-US" b="1" dirty="0"/>
              <a:t>More arithmetic operations</a:t>
            </a:r>
            <a:r>
              <a:rPr lang="en-US" dirty="0"/>
              <a:t> </a:t>
            </a:r>
          </a:p>
        </p:txBody>
      </p:sp>
      <p:sp>
        <p:nvSpPr>
          <p:cNvPr id="3" name="Content Placeholder 2">
            <a:extLst>
              <a:ext uri="{FF2B5EF4-FFF2-40B4-BE49-F238E27FC236}">
                <a16:creationId xmlns:a16="http://schemas.microsoft.com/office/drawing/2014/main" id="{1BD61FE7-79E7-9E40-944A-8C5C6D756F12}"/>
              </a:ext>
            </a:extLst>
          </p:cNvPr>
          <p:cNvSpPr>
            <a:spLocks noGrp="1"/>
          </p:cNvSpPr>
          <p:nvPr>
            <p:ph idx="1"/>
          </p:nvPr>
        </p:nvSpPr>
        <p:spPr/>
        <p:txBody>
          <a:bodyPr>
            <a:normAutofit fontScale="77500" lnSpcReduction="20000"/>
          </a:bodyPr>
          <a:lstStyle/>
          <a:p>
            <a:r>
              <a:rPr lang="en-US" dirty="0"/>
              <a:t>A farmer sells tomatoes and carrots. Current prices are 3.23 SGD/kg for tomatoes and 1.8 SGD/kg for carrots. The farmer produced 123kg of tomatoes and 247kg of carrots. </a:t>
            </a:r>
            <a:endParaRPr lang="en-SG" sz="2400" dirty="0"/>
          </a:p>
          <a:p>
            <a:r>
              <a:rPr lang="en-US" dirty="0"/>
              <a:t>5.1 Write a script </a:t>
            </a:r>
            <a:r>
              <a:rPr lang="en-US" dirty="0" err="1"/>
              <a:t>farmer.py</a:t>
            </a:r>
            <a:r>
              <a:rPr lang="en-US" dirty="0"/>
              <a:t>, where you assign the prices to variables named </a:t>
            </a:r>
            <a:r>
              <a:rPr lang="en-US" dirty="0" err="1"/>
              <a:t>tomato_price</a:t>
            </a:r>
            <a:r>
              <a:rPr lang="en-US" dirty="0"/>
              <a:t> and    </a:t>
            </a:r>
            <a:r>
              <a:rPr lang="en-US" dirty="0" err="1"/>
              <a:t>carrot_price</a:t>
            </a:r>
            <a:endParaRPr lang="en-SG" sz="2400" dirty="0"/>
          </a:p>
          <a:p>
            <a:pPr lvl="1"/>
            <a:r>
              <a:rPr lang="en-US" dirty="0"/>
              <a:t>Compute the amount of money earned by the farmer if he sells all its tomatoes and carrots, with one line of code</a:t>
            </a:r>
            <a:endParaRPr lang="en-SG" sz="2000" dirty="0"/>
          </a:p>
          <a:p>
            <a:pPr lvl="1"/>
            <a:r>
              <a:rPr lang="en-US" dirty="0"/>
              <a:t>Compute the amount of money earned by the farmer if he sells 87% of its tomatoes and 67% of its carrots, with one line of code</a:t>
            </a:r>
            <a:endParaRPr lang="en-SG" sz="2000" dirty="0"/>
          </a:p>
          <a:p>
            <a:pPr lvl="1"/>
            <a:r>
              <a:rPr lang="en-US" dirty="0"/>
              <a:t>The farmer has to pay 15% tax on his earnings from (5.3). Compute the amount of money received by the farmer after tax, with one line of code</a:t>
            </a:r>
            <a:endParaRPr lang="en-SG" sz="2000" dirty="0"/>
          </a:p>
          <a:p>
            <a:pPr lvl="1"/>
            <a:r>
              <a:rPr lang="en-US" dirty="0"/>
              <a:t>Compute the same as (5.4), and round the total cost to the nearest dollar</a:t>
            </a:r>
            <a:endParaRPr lang="en-SG" sz="2000" dirty="0"/>
          </a:p>
          <a:p>
            <a:endParaRPr lang="en-US" dirty="0"/>
          </a:p>
        </p:txBody>
      </p:sp>
    </p:spTree>
    <p:extLst>
      <p:ext uri="{BB962C8B-B14F-4D97-AF65-F5344CB8AC3E}">
        <p14:creationId xmlns:p14="http://schemas.microsoft.com/office/powerpoint/2010/main" val="421536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9BAA7D-926D-BE42-88CE-509DF10C6C64}"/>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Pseudocode</a:t>
            </a:r>
          </a:p>
        </p:txBody>
      </p:sp>
      <p:graphicFrame>
        <p:nvGraphicFramePr>
          <p:cNvPr id="15" name="Content Placeholder 4">
            <a:extLst>
              <a:ext uri="{FF2B5EF4-FFF2-40B4-BE49-F238E27FC236}">
                <a16:creationId xmlns:a16="http://schemas.microsoft.com/office/drawing/2014/main" id="{1CAFF973-DC27-468C-A98F-0CAABD511C40}"/>
              </a:ext>
            </a:extLst>
          </p:cNvPr>
          <p:cNvGraphicFramePr>
            <a:graphicFrameLocks noGrp="1"/>
          </p:cNvGraphicFramePr>
          <p:nvPr>
            <p:ph idx="1"/>
            <p:extLst>
              <p:ext uri="{D42A27DB-BD31-4B8C-83A1-F6EECF244321}">
                <p14:modId xmlns:p14="http://schemas.microsoft.com/office/powerpoint/2010/main" val="1616189483"/>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832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r>
              <a:rPr lang="en-US" sz="1600" dirty="0">
                <a:solidFill>
                  <a:srgbClr val="000000"/>
                </a:solidFill>
              </a:rPr>
              <a:t>If you have already done it. Compare and try reading your groupmates’ scripts</a:t>
            </a:r>
          </a:p>
          <a:p>
            <a:pPr indent="-228600">
              <a:lnSpc>
                <a:spcPct val="90000"/>
              </a:lnSpc>
              <a:buFont typeface="Arial" panose="020B0604020202020204" pitchFamily="34" charset="0"/>
              <a:buChar char="•"/>
            </a:pPr>
            <a:r>
              <a:rPr lang="en-US" sz="1600" dirty="0">
                <a:solidFill>
                  <a:srgbClr val="000000"/>
                </a:solidFill>
              </a:rPr>
              <a:t>Did you all do it the same way?</a:t>
            </a:r>
          </a:p>
          <a:p>
            <a:pPr indent="-228600">
              <a:lnSpc>
                <a:spcPct val="90000"/>
              </a:lnSpc>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671574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FD233B23-AB90-A845-85EA-EA76612D5861}"/>
              </a:ext>
            </a:extLst>
          </p:cNvPr>
          <p:cNvSpPr>
            <a:spLocks noGrp="1"/>
          </p:cNvSpPr>
          <p:nvPr>
            <p:ph type="title"/>
          </p:nvPr>
        </p:nvSpPr>
        <p:spPr>
          <a:xfrm>
            <a:off x="647271" y="1012004"/>
            <a:ext cx="2562119" cy="4795408"/>
          </a:xfrm>
        </p:spPr>
        <p:txBody>
          <a:bodyPr>
            <a:normAutofit/>
          </a:bodyPr>
          <a:lstStyle/>
          <a:p>
            <a:pPr>
              <a:lnSpc>
                <a:spcPct val="90000"/>
              </a:lnSpc>
            </a:pPr>
            <a:r>
              <a:rPr lang="en-US" sz="3100">
                <a:solidFill>
                  <a:srgbClr val="FFFFFF"/>
                </a:solidFill>
              </a:rPr>
              <a:t>Write a script farmer.py, where you assign the prices to variables named tomato_price and    carrot_price</a:t>
            </a:r>
            <a:br>
              <a:rPr lang="en-SG" sz="3100">
                <a:solidFill>
                  <a:srgbClr val="FFFFFF"/>
                </a:solidFill>
              </a:rPr>
            </a:br>
            <a:endParaRPr lang="en-US" sz="3100">
              <a:solidFill>
                <a:srgbClr val="FFFFFF"/>
              </a:solidFill>
            </a:endParaRPr>
          </a:p>
        </p:txBody>
      </p:sp>
      <p:graphicFrame>
        <p:nvGraphicFramePr>
          <p:cNvPr id="16" name="Content Placeholder 5">
            <a:extLst>
              <a:ext uri="{FF2B5EF4-FFF2-40B4-BE49-F238E27FC236}">
                <a16:creationId xmlns:a16="http://schemas.microsoft.com/office/drawing/2014/main" id="{5DAC1EEA-DF61-47EB-A5B7-D3DBF24ABEBC}"/>
              </a:ext>
            </a:extLst>
          </p:cNvPr>
          <p:cNvGraphicFramePr>
            <a:graphicFrameLocks noGrp="1"/>
          </p:cNvGraphicFramePr>
          <p:nvPr>
            <p:ph idx="1"/>
            <p:extLst>
              <p:ext uri="{D42A27DB-BD31-4B8C-83A1-F6EECF244321}">
                <p14:modId xmlns:p14="http://schemas.microsoft.com/office/powerpoint/2010/main" val="2869865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780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FC795A6-ACD1-064E-8E17-52B9968F7B59}"/>
              </a:ext>
            </a:extLst>
          </p:cNvPr>
          <p:cNvSpPr>
            <a:spLocks noGrp="1"/>
          </p:cNvSpPr>
          <p:nvPr>
            <p:ph type="title"/>
          </p:nvPr>
        </p:nvSpPr>
        <p:spPr>
          <a:xfrm>
            <a:off x="480059" y="2053641"/>
            <a:ext cx="2751871" cy="2760098"/>
          </a:xfrm>
        </p:spPr>
        <p:txBody>
          <a:bodyPr>
            <a:normAutofit/>
          </a:bodyPr>
          <a:lstStyle/>
          <a:p>
            <a:pPr>
              <a:lnSpc>
                <a:spcPct val="90000"/>
              </a:lnSpc>
            </a:pPr>
            <a:r>
              <a:rPr lang="en-US" sz="2400">
                <a:solidFill>
                  <a:srgbClr val="FFFFFF"/>
                </a:solidFill>
              </a:rPr>
              <a:t>Compute the amount of money earned by the farmer if he sells all its tomatoes and carrots, with one line of code</a:t>
            </a:r>
          </a:p>
        </p:txBody>
      </p:sp>
      <p:sp>
        <p:nvSpPr>
          <p:cNvPr id="3" name="Content Placeholder 2">
            <a:extLst>
              <a:ext uri="{FF2B5EF4-FFF2-40B4-BE49-F238E27FC236}">
                <a16:creationId xmlns:a16="http://schemas.microsoft.com/office/drawing/2014/main" id="{E9496D3E-DFF7-3348-86BF-01E421B37F2D}"/>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123*tomato_price + 247*carrot_price</a:t>
            </a:r>
          </a:p>
        </p:txBody>
      </p:sp>
    </p:spTree>
    <p:extLst>
      <p:ext uri="{BB962C8B-B14F-4D97-AF65-F5344CB8AC3E}">
        <p14:creationId xmlns:p14="http://schemas.microsoft.com/office/powerpoint/2010/main" val="1322911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116242C-B40C-1047-8A40-BE57A5613B3C}"/>
              </a:ext>
            </a:extLst>
          </p:cNvPr>
          <p:cNvSpPr>
            <a:spLocks noGrp="1"/>
          </p:cNvSpPr>
          <p:nvPr>
            <p:ph type="title"/>
          </p:nvPr>
        </p:nvSpPr>
        <p:spPr>
          <a:xfrm>
            <a:off x="480059" y="2053641"/>
            <a:ext cx="2751871" cy="2760098"/>
          </a:xfrm>
        </p:spPr>
        <p:txBody>
          <a:bodyPr>
            <a:normAutofit/>
          </a:bodyPr>
          <a:lstStyle/>
          <a:p>
            <a:pPr>
              <a:lnSpc>
                <a:spcPct val="90000"/>
              </a:lnSpc>
            </a:pPr>
            <a:r>
              <a:rPr lang="en-US" sz="2400">
                <a:solidFill>
                  <a:srgbClr val="FFFFFF"/>
                </a:solidFill>
              </a:rPr>
              <a:t>Compute the amount of money earned by the farmer if he sells 87% of its tomatoes and 67% of its carrots, with one line of code</a:t>
            </a:r>
          </a:p>
        </p:txBody>
      </p:sp>
      <p:sp>
        <p:nvSpPr>
          <p:cNvPr id="3" name="Content Placeholder 2">
            <a:extLst>
              <a:ext uri="{FF2B5EF4-FFF2-40B4-BE49-F238E27FC236}">
                <a16:creationId xmlns:a16="http://schemas.microsoft.com/office/drawing/2014/main" id="{FECCB470-F84A-164E-8759-A3728A07F159}"/>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0.87*123*tomato_price + 0.67*247*carrot_price</a:t>
            </a:r>
          </a:p>
        </p:txBody>
      </p:sp>
    </p:spTree>
    <p:extLst>
      <p:ext uri="{BB962C8B-B14F-4D97-AF65-F5344CB8AC3E}">
        <p14:creationId xmlns:p14="http://schemas.microsoft.com/office/powerpoint/2010/main" val="235292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06ED1666-5DCE-2045-A3A1-D8BDF206052C}"/>
              </a:ext>
            </a:extLst>
          </p:cNvPr>
          <p:cNvSpPr>
            <a:spLocks noGrp="1"/>
          </p:cNvSpPr>
          <p:nvPr>
            <p:ph type="title"/>
          </p:nvPr>
        </p:nvSpPr>
        <p:spPr>
          <a:xfrm>
            <a:off x="480059" y="2053641"/>
            <a:ext cx="2751871" cy="2760098"/>
          </a:xfrm>
        </p:spPr>
        <p:txBody>
          <a:bodyPr>
            <a:normAutofit/>
          </a:bodyPr>
          <a:lstStyle/>
          <a:p>
            <a:pPr>
              <a:lnSpc>
                <a:spcPct val="90000"/>
              </a:lnSpc>
            </a:pPr>
            <a:r>
              <a:rPr lang="en-US" sz="2100">
                <a:solidFill>
                  <a:srgbClr val="FFFFFF"/>
                </a:solidFill>
              </a:rPr>
              <a:t>The farmer has to pay 15% tax on his earnings from (5.3). Compute the amount of money received by the farmer after tax, with one line of code</a:t>
            </a:r>
          </a:p>
        </p:txBody>
      </p:sp>
      <p:sp>
        <p:nvSpPr>
          <p:cNvPr id="3" name="Content Placeholder 2">
            <a:extLst>
              <a:ext uri="{FF2B5EF4-FFF2-40B4-BE49-F238E27FC236}">
                <a16:creationId xmlns:a16="http://schemas.microsoft.com/office/drawing/2014/main" id="{0367A465-6516-3844-9705-E70BFCBE4EA2}"/>
              </a:ext>
            </a:extLst>
          </p:cNvPr>
          <p:cNvSpPr>
            <a:spLocks noGrp="1"/>
          </p:cNvSpPr>
          <p:nvPr>
            <p:ph idx="1"/>
          </p:nvPr>
        </p:nvSpPr>
        <p:spPr>
          <a:xfrm>
            <a:off x="4567930" y="801866"/>
            <a:ext cx="3979563" cy="5230634"/>
          </a:xfrm>
        </p:spPr>
        <p:txBody>
          <a:bodyPr anchor="ctr">
            <a:normAutofit/>
          </a:bodyPr>
          <a:lstStyle/>
          <a:p>
            <a:r>
              <a:rPr lang="en-US" sz="2400" dirty="0"/>
              <a:t>(0.87*123*</a:t>
            </a:r>
            <a:r>
              <a:rPr lang="en-US" sz="2400" dirty="0" err="1"/>
              <a:t>tomato_price</a:t>
            </a:r>
            <a:r>
              <a:rPr lang="en-US" sz="2400" dirty="0"/>
              <a:t> + 0.67*247*</a:t>
            </a:r>
            <a:r>
              <a:rPr lang="en-US" sz="2400" dirty="0" err="1"/>
              <a:t>carrot_price</a:t>
            </a:r>
            <a:r>
              <a:rPr lang="en-US" sz="2400" dirty="0"/>
              <a:t>)*(1-0.15)</a:t>
            </a:r>
          </a:p>
          <a:p>
            <a:endParaRPr lang="en-US" sz="2100" dirty="0">
              <a:solidFill>
                <a:srgbClr val="000000"/>
              </a:solidFill>
            </a:endParaRPr>
          </a:p>
        </p:txBody>
      </p:sp>
    </p:spTree>
    <p:extLst>
      <p:ext uri="{BB962C8B-B14F-4D97-AF65-F5344CB8AC3E}">
        <p14:creationId xmlns:p14="http://schemas.microsoft.com/office/powerpoint/2010/main" val="3166900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7929"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A4EA8900-7893-7248-9D1C-DCFBB41AC3B1}"/>
              </a:ext>
            </a:extLst>
          </p:cNvPr>
          <p:cNvSpPr>
            <a:spLocks noGrp="1"/>
          </p:cNvSpPr>
          <p:nvPr>
            <p:ph type="title"/>
          </p:nvPr>
        </p:nvSpPr>
        <p:spPr>
          <a:xfrm>
            <a:off x="480059" y="2053641"/>
            <a:ext cx="2751871" cy="2760098"/>
          </a:xfrm>
        </p:spPr>
        <p:txBody>
          <a:bodyPr>
            <a:normAutofit/>
          </a:bodyPr>
          <a:lstStyle/>
          <a:p>
            <a:pPr>
              <a:lnSpc>
                <a:spcPct val="90000"/>
              </a:lnSpc>
            </a:pPr>
            <a:r>
              <a:rPr lang="en-US" sz="3100">
                <a:solidFill>
                  <a:srgbClr val="FFFFFF"/>
                </a:solidFill>
              </a:rPr>
              <a:t>Compute the same as (5.4), and round the total cost to the nearest dollar</a:t>
            </a:r>
          </a:p>
        </p:txBody>
      </p:sp>
      <p:sp>
        <p:nvSpPr>
          <p:cNvPr id="3" name="Content Placeholder 2">
            <a:extLst>
              <a:ext uri="{FF2B5EF4-FFF2-40B4-BE49-F238E27FC236}">
                <a16:creationId xmlns:a16="http://schemas.microsoft.com/office/drawing/2014/main" id="{CF932813-F2DE-044F-8CE8-557192683A63}"/>
              </a:ext>
            </a:extLst>
          </p:cNvPr>
          <p:cNvSpPr>
            <a:spLocks noGrp="1"/>
          </p:cNvSpPr>
          <p:nvPr>
            <p:ph idx="1"/>
          </p:nvPr>
        </p:nvSpPr>
        <p:spPr>
          <a:xfrm>
            <a:off x="4567930" y="801866"/>
            <a:ext cx="3979563" cy="5230634"/>
          </a:xfrm>
        </p:spPr>
        <p:txBody>
          <a:bodyPr anchor="ctr">
            <a:normAutofit/>
          </a:bodyPr>
          <a:lstStyle/>
          <a:p>
            <a:r>
              <a:rPr lang="en-US" sz="2100">
                <a:solidFill>
                  <a:srgbClr val="000000"/>
                </a:solidFill>
              </a:rPr>
              <a:t>int((0.87*123*tomato_price + 0.67*247*carrot_price)*(1-0.15))</a:t>
            </a:r>
          </a:p>
        </p:txBody>
      </p:sp>
    </p:spTree>
    <p:extLst>
      <p:ext uri="{BB962C8B-B14F-4D97-AF65-F5344CB8AC3E}">
        <p14:creationId xmlns:p14="http://schemas.microsoft.com/office/powerpoint/2010/main" val="2734799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7C9672-BCED-7342-B9EC-D0C470D11641}"/>
              </a:ext>
            </a:extLst>
          </p:cNvPr>
          <p:cNvSpPr>
            <a:spLocks noGrp="1"/>
          </p:cNvSpPr>
          <p:nvPr>
            <p:ph type="title"/>
          </p:nvPr>
        </p:nvSpPr>
        <p:spPr>
          <a:xfrm>
            <a:off x="647271" y="1012004"/>
            <a:ext cx="2562119" cy="4795408"/>
          </a:xfrm>
        </p:spPr>
        <p:txBody>
          <a:bodyPr>
            <a:normAutofit/>
          </a:bodyPr>
          <a:lstStyle/>
          <a:p>
            <a:r>
              <a:rPr lang="en-US">
                <a:solidFill>
                  <a:srgbClr val="FFFFFF"/>
                </a:solidFill>
              </a:rPr>
              <a:t>Wilson’s Challenge</a:t>
            </a:r>
          </a:p>
        </p:txBody>
      </p:sp>
      <p:graphicFrame>
        <p:nvGraphicFramePr>
          <p:cNvPr id="12" name="Content Placeholder 2">
            <a:extLst>
              <a:ext uri="{FF2B5EF4-FFF2-40B4-BE49-F238E27FC236}">
                <a16:creationId xmlns:a16="http://schemas.microsoft.com/office/drawing/2014/main" id="{54BCD428-A3E3-4AD2-89E5-576712527E61}"/>
              </a:ext>
            </a:extLst>
          </p:cNvPr>
          <p:cNvGraphicFramePr>
            <a:graphicFrameLocks noGrp="1"/>
          </p:cNvGraphicFramePr>
          <p:nvPr>
            <p:ph idx="1"/>
            <p:extLst>
              <p:ext uri="{D42A27DB-BD31-4B8C-83A1-F6EECF244321}">
                <p14:modId xmlns:p14="http://schemas.microsoft.com/office/powerpoint/2010/main" val="2054584303"/>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55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9A2F499-1EA8-574E-A2D0-7306CD82C8C1}"/>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a:stretch/>
        </p:blipFill>
        <p:spPr>
          <a:xfrm>
            <a:off x="20" y="10"/>
            <a:ext cx="9143980" cy="4666928"/>
          </a:xfrm>
          <a:prstGeom prst="rect">
            <a:avLst/>
          </a:prstGeom>
        </p:spPr>
      </p:pic>
      <p:sp>
        <p:nvSpPr>
          <p:cNvPr id="6" name="Title 5">
            <a:extLst>
              <a:ext uri="{FF2B5EF4-FFF2-40B4-BE49-F238E27FC236}">
                <a16:creationId xmlns:a16="http://schemas.microsoft.com/office/drawing/2014/main" id="{840A5991-7F2C-CB42-85A3-1614DBA2E3F8}"/>
              </a:ext>
            </a:extLst>
          </p:cNvPr>
          <p:cNvSpPr>
            <a:spLocks noGrp="1"/>
          </p:cNvSpPr>
          <p:nvPr>
            <p:ph type="title"/>
          </p:nvPr>
        </p:nvSpPr>
        <p:spPr>
          <a:xfrm>
            <a:off x="603748" y="4551037"/>
            <a:ext cx="3766337" cy="1509931"/>
          </a:xfrm>
        </p:spPr>
        <p:txBody>
          <a:bodyPr vert="horz" lIns="91440" tIns="45720" rIns="91440" bIns="45720" rtlCol="0" anchor="ctr">
            <a:normAutofit/>
          </a:bodyPr>
          <a:lstStyle/>
          <a:p>
            <a:pPr>
              <a:lnSpc>
                <a:spcPct val="90000"/>
              </a:lnSpc>
            </a:pPr>
            <a:r>
              <a:rPr lang="en-US" sz="3500" dirty="0">
                <a:solidFill>
                  <a:srgbClr val="000000"/>
                </a:solidFill>
              </a:rPr>
              <a:t>10 minutes to try</a:t>
            </a:r>
          </a:p>
        </p:txBody>
      </p:sp>
      <p:sp>
        <p:nvSpPr>
          <p:cNvPr id="8" name="Text Placeholder 7">
            <a:extLst>
              <a:ext uri="{FF2B5EF4-FFF2-40B4-BE49-F238E27FC236}">
                <a16:creationId xmlns:a16="http://schemas.microsoft.com/office/drawing/2014/main" id="{4D57AE6F-51FC-D440-8BAE-98D6A3535199}"/>
              </a:ext>
            </a:extLst>
          </p:cNvPr>
          <p:cNvSpPr>
            <a:spLocks noGrp="1"/>
          </p:cNvSpPr>
          <p:nvPr>
            <p:ph type="body" sz="half" idx="2"/>
          </p:nvPr>
        </p:nvSpPr>
        <p:spPr>
          <a:xfrm>
            <a:off x="4852685" y="4551037"/>
            <a:ext cx="3694808" cy="1509935"/>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600" dirty="0">
                <a:solidFill>
                  <a:srgbClr val="000000"/>
                </a:solidFill>
              </a:rPr>
              <a:t>Try it in your groups</a:t>
            </a:r>
          </a:p>
          <a:p>
            <a:pPr indent="-228600">
              <a:lnSpc>
                <a:spcPct val="90000"/>
              </a:lnSpc>
              <a:buFont typeface="Arial" panose="020B0604020202020204" pitchFamily="34" charset="0"/>
              <a:buChar char="•"/>
            </a:pPr>
            <a:r>
              <a:rPr lang="en-US" sz="1600" dirty="0">
                <a:solidFill>
                  <a:srgbClr val="000000"/>
                </a:solidFill>
              </a:rPr>
              <a:t>Let’s have someone show theirs</a:t>
            </a:r>
          </a:p>
        </p:txBody>
      </p:sp>
    </p:spTree>
    <p:extLst>
      <p:ext uri="{BB962C8B-B14F-4D97-AF65-F5344CB8AC3E}">
        <p14:creationId xmlns:p14="http://schemas.microsoft.com/office/powerpoint/2010/main" val="64764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3C373A-8005-9F48-8208-BB6ED052EA24}"/>
              </a:ext>
            </a:extLst>
          </p:cNvPr>
          <p:cNvSpPr>
            <a:spLocks noGrp="1"/>
          </p:cNvSpPr>
          <p:nvPr>
            <p:ph type="title"/>
          </p:nvPr>
        </p:nvSpPr>
        <p:spPr>
          <a:xfrm>
            <a:off x="647271" y="1012004"/>
            <a:ext cx="2562119" cy="4795408"/>
          </a:xfrm>
        </p:spPr>
        <p:txBody>
          <a:bodyPr>
            <a:normAutofit/>
          </a:bodyPr>
          <a:lstStyle/>
          <a:p>
            <a:r>
              <a:rPr lang="en-US" sz="2800">
                <a:solidFill>
                  <a:srgbClr val="FFFFFF"/>
                </a:solidFill>
              </a:rPr>
              <a:t>PATTERNCOUNT</a:t>
            </a:r>
          </a:p>
        </p:txBody>
      </p:sp>
      <p:graphicFrame>
        <p:nvGraphicFramePr>
          <p:cNvPr id="5" name="Content Placeholder 2">
            <a:extLst>
              <a:ext uri="{FF2B5EF4-FFF2-40B4-BE49-F238E27FC236}">
                <a16:creationId xmlns:a16="http://schemas.microsoft.com/office/drawing/2014/main" id="{C7DCFFE4-86EB-4698-AC09-3F3C70907071}"/>
              </a:ext>
            </a:extLst>
          </p:cNvPr>
          <p:cNvGraphicFramePr>
            <a:graphicFrameLocks noGrp="1"/>
          </p:cNvGraphicFramePr>
          <p:nvPr>
            <p:ph idx="1"/>
            <p:extLst>
              <p:ext uri="{D42A27DB-BD31-4B8C-83A1-F6EECF244321}">
                <p14:modId xmlns:p14="http://schemas.microsoft.com/office/powerpoint/2010/main" val="3219795268"/>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420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F4273C-B624-9B46-B172-E002BEBCE22E}"/>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pPr>
            <a:r>
              <a:rPr lang="en-US" sz="2900" kern="1200">
                <a:solidFill>
                  <a:srgbClr val="FFFFFF"/>
                </a:solidFill>
                <a:latin typeface="+mj-lt"/>
                <a:ea typeface="+mj-ea"/>
                <a:cs typeface="+mj-cs"/>
              </a:rPr>
              <a:t>PATTERNCOUNT is an example of a motif search algorithm</a:t>
            </a:r>
          </a:p>
        </p:txBody>
      </p:sp>
      <p:sp>
        <p:nvSpPr>
          <p:cNvPr id="3" name="Content Placeholder 2">
            <a:extLst>
              <a:ext uri="{FF2B5EF4-FFF2-40B4-BE49-F238E27FC236}">
                <a16:creationId xmlns:a16="http://schemas.microsoft.com/office/drawing/2014/main" id="{80BF5344-CFCB-D24D-8977-69044D7752C2}"/>
              </a:ext>
            </a:extLst>
          </p:cNvPr>
          <p:cNvSpPr>
            <a:spLocks noGrp="1"/>
          </p:cNvSpPr>
          <p:nvPr>
            <p:ph idx="1"/>
          </p:nvPr>
        </p:nvSpPr>
        <p:spPr>
          <a:xfrm>
            <a:off x="1143000" y="1525638"/>
            <a:ext cx="6858000" cy="420001"/>
          </a:xfrm>
        </p:spPr>
        <p:txBody>
          <a:bodyPr vert="horz" lIns="91440" tIns="45720" rIns="91440" bIns="45720" rtlCol="0">
            <a:normAutofit/>
          </a:bodyPr>
          <a:lstStyle/>
          <a:p>
            <a:pPr marL="0" indent="0" algn="ctr">
              <a:lnSpc>
                <a:spcPct val="90000"/>
              </a:lnSpc>
              <a:spcBef>
                <a:spcPts val="1000"/>
              </a:spcBef>
              <a:buNone/>
            </a:pPr>
            <a:r>
              <a:rPr lang="en-US" sz="1700" kern="1200" dirty="0">
                <a:solidFill>
                  <a:srgbClr val="FC9E03"/>
                </a:solidFill>
                <a:latin typeface="+mn-lt"/>
                <a:ea typeface="+mn-ea"/>
                <a:cs typeface="+mn-cs"/>
              </a:rPr>
              <a:t>These are very useful in biology e.g. looking for DNA binding locations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7580DC-48D6-924C-910B-6EA26744BFFF}"/>
              </a:ext>
            </a:extLst>
          </p:cNvPr>
          <p:cNvPicPr>
            <a:picLocks noChangeAspect="1"/>
          </p:cNvPicPr>
          <p:nvPr/>
        </p:nvPicPr>
        <p:blipFill>
          <a:blip r:embed="rId2"/>
          <a:stretch>
            <a:fillRect/>
          </a:stretch>
        </p:blipFill>
        <p:spPr>
          <a:xfrm>
            <a:off x="849822" y="2509911"/>
            <a:ext cx="7403031" cy="3997637"/>
          </a:xfrm>
          <a:prstGeom prst="rect">
            <a:avLst/>
          </a:prstGeom>
        </p:spPr>
      </p:pic>
    </p:spTree>
    <p:extLst>
      <p:ext uri="{BB962C8B-B14F-4D97-AF65-F5344CB8AC3E}">
        <p14:creationId xmlns:p14="http://schemas.microsoft.com/office/powerpoint/2010/main" val="34998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3CF392-B6C3-0B42-BBBC-5774883E4110}"/>
              </a:ext>
            </a:extLst>
          </p:cNvPr>
          <p:cNvSpPr>
            <a:spLocks noGrp="1"/>
          </p:cNvSpPr>
          <p:nvPr>
            <p:ph type="title"/>
          </p:nvPr>
        </p:nvSpPr>
        <p:spPr>
          <a:xfrm>
            <a:off x="647271" y="1012004"/>
            <a:ext cx="2562119" cy="4795408"/>
          </a:xfrm>
        </p:spPr>
        <p:txBody>
          <a:bodyPr>
            <a:normAutofit/>
          </a:bodyPr>
          <a:lstStyle/>
          <a:p>
            <a:r>
              <a:rPr lang="en-US">
                <a:solidFill>
                  <a:srgbClr val="FFFFFF"/>
                </a:solidFill>
              </a:rPr>
              <a:t>Boolean logic</a:t>
            </a:r>
          </a:p>
        </p:txBody>
      </p:sp>
      <p:graphicFrame>
        <p:nvGraphicFramePr>
          <p:cNvPr id="5" name="Content Placeholder 2">
            <a:extLst>
              <a:ext uri="{FF2B5EF4-FFF2-40B4-BE49-F238E27FC236}">
                <a16:creationId xmlns:a16="http://schemas.microsoft.com/office/drawing/2014/main" id="{01D2623C-376F-42B4-A56E-94DD203514A7}"/>
              </a:ext>
            </a:extLst>
          </p:cNvPr>
          <p:cNvGraphicFramePr>
            <a:graphicFrameLocks noGrp="1"/>
          </p:cNvGraphicFramePr>
          <p:nvPr>
            <p:ph idx="1"/>
            <p:extLst>
              <p:ext uri="{D42A27DB-BD31-4B8C-83A1-F6EECF244321}">
                <p14:modId xmlns:p14="http://schemas.microsoft.com/office/powerpoint/2010/main" val="148203781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7983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end!</a:t>
            </a:r>
          </a:p>
        </p:txBody>
      </p:sp>
      <p:pic>
        <p:nvPicPr>
          <p:cNvPr id="2" name="Picture Placeholder 1">
            <a:extLst>
              <a:ext uri="{FF2B5EF4-FFF2-40B4-BE49-F238E27FC236}">
                <a16:creationId xmlns:a16="http://schemas.microsoft.com/office/drawing/2014/main" id="{B27ABDD5-776D-664C-BAD2-7CD79D5011FE}"/>
              </a:ext>
            </a:extLst>
          </p:cNvPr>
          <p:cNvPicPr>
            <a:picLocks noGrp="1" noChangeAspect="1"/>
          </p:cNvPicPr>
          <p:nvPr>
            <p:ph type="pic" idx="1"/>
          </p:nvPr>
        </p:nvPicPr>
        <p:blipFill>
          <a:blip r:embed="rId3"/>
          <a:srcRect t="3960" b="3960"/>
          <a:stretch>
            <a:fillRect/>
          </a:stretch>
        </p:blipFill>
        <p:spPr>
          <a:prstGeom prst="rect">
            <a:avLst/>
          </a:prstGeom>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6588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AA24CA-0794-CC4C-8078-A633CA470632}"/>
              </a:ext>
            </a:extLst>
          </p:cNvPr>
          <p:cNvSpPr>
            <a:spLocks noGrp="1"/>
          </p:cNvSpPr>
          <p:nvPr>
            <p:ph type="title"/>
          </p:nvPr>
        </p:nvSpPr>
        <p:spPr>
          <a:xfrm>
            <a:off x="647271" y="1012004"/>
            <a:ext cx="2562119" cy="4795408"/>
          </a:xfrm>
        </p:spPr>
        <p:txBody>
          <a:bodyPr>
            <a:normAutofit/>
          </a:bodyPr>
          <a:lstStyle/>
          <a:p>
            <a:r>
              <a:rPr lang="en-US">
                <a:solidFill>
                  <a:srgbClr val="FFFFFF"/>
                </a:solidFill>
              </a:rPr>
              <a:t>Operators</a:t>
            </a:r>
          </a:p>
        </p:txBody>
      </p:sp>
      <p:graphicFrame>
        <p:nvGraphicFramePr>
          <p:cNvPr id="7" name="Content Placeholder 4">
            <a:extLst>
              <a:ext uri="{FF2B5EF4-FFF2-40B4-BE49-F238E27FC236}">
                <a16:creationId xmlns:a16="http://schemas.microsoft.com/office/drawing/2014/main" id="{58C544BC-ED93-475F-9818-016E5E7E5FA2}"/>
              </a:ext>
            </a:extLst>
          </p:cNvPr>
          <p:cNvGraphicFramePr>
            <a:graphicFrameLocks noGrp="1"/>
          </p:cNvGraphicFramePr>
          <p:nvPr>
            <p:ph idx="1"/>
            <p:extLst>
              <p:ext uri="{D42A27DB-BD31-4B8C-83A1-F6EECF244321}">
                <p14:modId xmlns:p14="http://schemas.microsoft.com/office/powerpoint/2010/main" val="824195909"/>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933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59EC9E-DE6B-9A4E-A9B3-085B8F82DC9D}"/>
              </a:ext>
            </a:extLst>
          </p:cNvPr>
          <p:cNvSpPr>
            <a:spLocks noGrp="1"/>
          </p:cNvSpPr>
          <p:nvPr>
            <p:ph type="title"/>
          </p:nvPr>
        </p:nvSpPr>
        <p:spPr>
          <a:xfrm>
            <a:off x="647271" y="1012004"/>
            <a:ext cx="2562119" cy="4795408"/>
          </a:xfrm>
        </p:spPr>
        <p:txBody>
          <a:bodyPr>
            <a:normAutofit/>
          </a:bodyPr>
          <a:lstStyle/>
          <a:p>
            <a:r>
              <a:rPr lang="en-US" sz="3700">
                <a:solidFill>
                  <a:srgbClr val="FFFFFF"/>
                </a:solidFill>
              </a:rPr>
              <a:t>Assignment</a:t>
            </a:r>
          </a:p>
        </p:txBody>
      </p:sp>
      <p:graphicFrame>
        <p:nvGraphicFramePr>
          <p:cNvPr id="15" name="Content Placeholder 4">
            <a:extLst>
              <a:ext uri="{FF2B5EF4-FFF2-40B4-BE49-F238E27FC236}">
                <a16:creationId xmlns:a16="http://schemas.microsoft.com/office/drawing/2014/main" id="{C8289A88-494D-4FCE-B61E-D3C7C7740EF5}"/>
              </a:ext>
            </a:extLst>
          </p:cNvPr>
          <p:cNvGraphicFramePr>
            <a:graphicFrameLocks noGrp="1"/>
          </p:cNvGraphicFramePr>
          <p:nvPr>
            <p:ph idx="1"/>
            <p:extLst>
              <p:ext uri="{D42A27DB-BD31-4B8C-83A1-F6EECF244321}">
                <p14:modId xmlns:p14="http://schemas.microsoft.com/office/powerpoint/2010/main" val="2870660085"/>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498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3008</Words>
  <Application>Microsoft Macintosh PowerPoint</Application>
  <PresentationFormat>On-screen Show (4:3)</PresentationFormat>
  <Paragraphs>342</Paragraphs>
  <Slides>70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Courier New</vt:lpstr>
      <vt:lpstr>Office Theme</vt:lpstr>
      <vt:lpstr>No Pies required today… </vt:lpstr>
      <vt:lpstr>Open session with the class</vt:lpstr>
      <vt:lpstr>What are the die-die must know things?</vt:lpstr>
      <vt:lpstr>Python</vt:lpstr>
      <vt:lpstr>Flowchart</vt:lpstr>
      <vt:lpstr>Pseudocode</vt:lpstr>
      <vt:lpstr>Boolean logic</vt:lpstr>
      <vt:lpstr>Operators</vt:lpstr>
      <vt:lpstr>Assignment</vt:lpstr>
      <vt:lpstr>Variable naming conventions</vt:lpstr>
      <vt:lpstr>Ready?</vt:lpstr>
      <vt:lpstr>1. A program allows a student to enter her numeric grade (an integer), and returns the letter grade, according to the following table. In case the grade is out of bounds, it returns "IMPOSSIBLE". Draw the flowchart and write the pseudocode for this program. </vt:lpstr>
      <vt:lpstr>The desired input and output</vt:lpstr>
      <vt:lpstr>What do we know about flowcharts?</vt:lpstr>
      <vt:lpstr>What do we know about flowcharts?</vt:lpstr>
      <vt:lpstr>PowerPoint Presentation</vt:lpstr>
      <vt:lpstr>PowerPoint Presentation</vt:lpstr>
      <vt:lpstr>What do we know about pseudocode?</vt:lpstr>
      <vt:lpstr>Pseudocode Example 1</vt:lpstr>
      <vt:lpstr>Pseudocode Example 2</vt:lpstr>
      <vt:lpstr>5 minutes to discuss with your team mates</vt:lpstr>
      <vt:lpstr>2. Draw the flowchart and write the pseudocode of a program that asks the user to enter three values a, b and c, and that outputs the roots of the quadratic equation.  </vt:lpstr>
      <vt:lpstr>What do we know?</vt:lpstr>
      <vt:lpstr>What do we know?</vt:lpstr>
      <vt:lpstr>PowerPoint Presentation</vt:lpstr>
      <vt:lpstr>Pseudocode Solution</vt:lpstr>
      <vt:lpstr>5 minutes to discuss with your team mates</vt:lpstr>
      <vt:lpstr>3. Imagine a user menu to order pizzas online. </vt:lpstr>
      <vt:lpstr>What do we know?</vt:lpstr>
      <vt:lpstr>PowerPoint Presentation</vt:lpstr>
      <vt:lpstr>PowerPoint Presentation</vt:lpstr>
      <vt:lpstr>5 minutes to try</vt:lpstr>
      <vt:lpstr>4. The crime rate is the number of overall crime offences recorded per 100,000 total population. Write a Python program that takes as input 3 crime rate values and that outputs the average crime rate over the 3 values.  </vt:lpstr>
      <vt:lpstr>One potential solution in Python code</vt:lpstr>
      <vt:lpstr>5. What is the output of the following algorithm, if the user inputs X = 35 and Y = 10 (assume that the user always inputs X &gt; 0 and Y &gt; 0)?  What is this algorithm computing?  </vt:lpstr>
      <vt:lpstr>PowerPoint Presentation</vt:lpstr>
      <vt:lpstr>6. What is the output of the following algorithm, if the user inputs X = 3 and Y = 8 (assume that the user always inputs X ≥ 0) ? What is this algorithm computing?  </vt:lpstr>
      <vt:lpstr>PowerPoint Presentation</vt:lpstr>
      <vt:lpstr>The tabulation technique can help provide us some perspective</vt:lpstr>
      <vt:lpstr>5 minutes to try</vt:lpstr>
      <vt:lpstr>Break and practical</vt:lpstr>
      <vt:lpstr>A note</vt:lpstr>
      <vt:lpstr>1. Create a variable to store the molar mass of guanine (151.13)</vt:lpstr>
      <vt:lpstr>Create a variable myage and store your age in it. Subtract 5 from the value of the variable. Add 8 to the value of the variable. Print the final value contained in myage. </vt:lpstr>
      <vt:lpstr>For each of the following commands, discuss what will be the outcome if they are executed by a Python interpreter, in this sequence:</vt:lpstr>
      <vt:lpstr>10 minutes to try</vt:lpstr>
      <vt:lpstr>Outcome</vt:lpstr>
      <vt:lpstr>Outcome</vt:lpstr>
      <vt:lpstr>Outcome</vt:lpstr>
      <vt:lpstr>3. Using the help function</vt:lpstr>
      <vt:lpstr>3. Using the help function</vt:lpstr>
      <vt:lpstr>4. Using methods</vt:lpstr>
      <vt:lpstr>4. Using methods For example, the float type has a method as_integer_ratio() that decomposes the float as a ratio of two integers:  </vt:lpstr>
      <vt:lpstr>Methods: To try</vt:lpstr>
      <vt:lpstr>Methods: To try</vt:lpstr>
      <vt:lpstr>Methods: To try</vt:lpstr>
      <vt:lpstr>Methods: To try</vt:lpstr>
      <vt:lpstr>Methods: To try</vt:lpstr>
      <vt:lpstr>5. More arithmetic operations </vt:lpstr>
      <vt:lpstr>10 minutes to try</vt:lpstr>
      <vt:lpstr>Write a script farmer.py, where you assign the prices to variables named tomato_price and    carrot_price </vt:lpstr>
      <vt:lpstr>Compute the amount of money earned by the farmer if he sells all its tomatoes and carrots, with one line of code</vt:lpstr>
      <vt:lpstr>Compute the amount of money earned by the farmer if he sells 87% of its tomatoes and 67% of its carrots, with one line of code</vt:lpstr>
      <vt:lpstr>The farmer has to pay 15% tax on his earnings from (5.3). Compute the amount of money received by the farmer after tax, with one line of code</vt:lpstr>
      <vt:lpstr>Compute the same as (5.4), and round the total cost to the nearest dollar</vt:lpstr>
      <vt:lpstr>Wilson’s Challenge</vt:lpstr>
      <vt:lpstr>10 minutes to try</vt:lpstr>
      <vt:lpstr>PATTERNCOUNT</vt:lpstr>
      <vt:lpstr>PATTERNCOUNT is an example of a motif search algorithm</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Pies required today… </dc:title>
  <dc:creator>Goh Wen Bin Wilson (Dr)</dc:creator>
  <cp:lastModifiedBy>Goh Wen Bin Wilson (Dr)</cp:lastModifiedBy>
  <cp:revision>3</cp:revision>
  <dcterms:created xsi:type="dcterms:W3CDTF">2020-02-02T02:33:02Z</dcterms:created>
  <dcterms:modified xsi:type="dcterms:W3CDTF">2020-02-03T01:23:03Z</dcterms:modified>
</cp:coreProperties>
</file>